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2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3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5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6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7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8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9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1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43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45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46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47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48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49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50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1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theme/theme52.xml" ContentType="application/vnd.openxmlformats-officedocument.theme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53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54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theme/theme55.xml" ContentType="application/vnd.openxmlformats-officedocument.theme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58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theme/theme59.xml" ContentType="application/vnd.openxmlformats-officedocument.theme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theme/theme60.xml" ContentType="application/vnd.openxmlformats-officedocument.theme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theme/theme61.xml" ContentType="application/vnd.openxmlformats-officedocument.theme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theme/theme6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63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64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65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66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theme/theme67.xml" ContentType="application/vnd.openxmlformats-officedocument.theme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8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69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theme/theme70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theme/theme71.xml" ContentType="application/vnd.openxmlformats-officedocument.theme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theme/theme72.xml" ContentType="application/vnd.openxmlformats-officedocument.theme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theme/theme73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74.xml" ContentType="application/vnd.openxmlformats-officedocument.theme+xml"/>
  <Override PartName="/ppt/theme/theme75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6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7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78.xml" ContentType="application/vnd.openxmlformats-officedocument.theme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79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theme/theme80.xml" ContentType="application/vnd.openxmlformats-officedocument.theme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theme/theme81.xml" ContentType="application/vnd.openxmlformats-officedocument.theme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82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theme/theme8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8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8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6.xml" ContentType="application/vnd.openxmlformats-officedocument.theme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8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88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theme/theme89.xml" ContentType="application/vnd.openxmlformats-officedocument.theme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90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1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2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3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4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theme/theme95.xml" ContentType="application/vnd.openxmlformats-officedocument.theme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theme/theme96.xml" ContentType="application/vnd.openxmlformats-officedocument.theme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9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theme/theme98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9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100.xml" ContentType="application/vnd.openxmlformats-officedocument.theme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theme/theme101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102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theme/theme103.xml" ContentType="application/vnd.openxmlformats-officedocument.theme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theme/theme104.xml" ContentType="application/vnd.openxmlformats-officedocument.theme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theme/theme105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theme/theme106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107.xml" ContentType="application/vnd.openxmlformats-officedocument.theme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theme/theme108.xml" ContentType="application/vnd.openxmlformats-officedocument.theme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theme/theme109.xml" ContentType="application/vnd.openxmlformats-officedocument.theme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110.xml" ContentType="application/vnd.openxmlformats-officedocument.theme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11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theme/theme112.xml" ContentType="application/vnd.openxmlformats-officedocument.theme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theme/theme113.xml" ContentType="application/vnd.openxmlformats-officedocument.theme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theme/theme114.xml" ContentType="application/vnd.openxmlformats-officedocument.theme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theme/theme115.xml" ContentType="application/vnd.openxmlformats-officedocument.theme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theme/theme116.xml" ContentType="application/vnd.openxmlformats-officedocument.theme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7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theme/theme118.xml" ContentType="application/vnd.openxmlformats-officedocument.theme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theme/theme119.xml" ContentType="application/vnd.openxmlformats-officedocument.theme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theme/theme120.xml" ContentType="application/vnd.openxmlformats-officedocument.theme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theme/theme121.xml" ContentType="application/vnd.openxmlformats-officedocument.theme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122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theme/theme123.xml" ContentType="application/vnd.openxmlformats-officedocument.theme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theme/theme124.xml" ContentType="application/vnd.openxmlformats-officedocument.theme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theme/theme125.xml" ContentType="application/vnd.openxmlformats-officedocument.theme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theme/theme126.xml" ContentType="application/vnd.openxmlformats-officedocument.theme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theme/theme127.xml" ContentType="application/vnd.openxmlformats-officedocument.theme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theme/theme128.xml" ContentType="application/vnd.openxmlformats-officedocument.theme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theme/theme129.xml" ContentType="application/vnd.openxmlformats-officedocument.theme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theme/theme130.xml" ContentType="application/vnd.openxmlformats-officedocument.theme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theme/theme131.xml" ContentType="application/vnd.openxmlformats-officedocument.theme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theme/theme132.xml" ContentType="application/vnd.openxmlformats-officedocument.theme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33.xml" ContentType="application/vnd.openxmlformats-officedocument.theme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theme/theme134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135.xml" ContentType="application/vnd.openxmlformats-officedocument.theme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theme/theme136.xml" ContentType="application/vnd.openxmlformats-officedocument.theme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theme/theme13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38.xml" ContentType="application/vnd.openxmlformats-officedocument.theme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9.xml" ContentType="application/vnd.openxmlformats-officedocument.theme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0.xml" ContentType="application/vnd.openxmlformats-officedocument.theme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theme/theme141.xml" ContentType="application/vnd.openxmlformats-officedocument.theme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theme/theme142.xml" ContentType="application/vnd.openxmlformats-officedocument.theme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theme/theme143.xml" ContentType="application/vnd.openxmlformats-officedocument.theme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theme/theme144.xml" ContentType="application/vnd.openxmlformats-officedocument.theme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theme/theme145.xml" ContentType="application/vnd.openxmlformats-officedocument.theme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theme/theme146.xml" ContentType="application/vnd.openxmlformats-officedocument.theme+xml"/>
  <Override PartName="/ppt/theme/theme147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3" r:id="rId11"/>
    <p:sldMasterId id="2147483785" r:id="rId12"/>
    <p:sldMasterId id="2147483797" r:id="rId13"/>
    <p:sldMasterId id="2147483809" r:id="rId14"/>
    <p:sldMasterId id="2147483821" r:id="rId15"/>
    <p:sldMasterId id="2147483833" r:id="rId16"/>
    <p:sldMasterId id="2147483845" r:id="rId17"/>
    <p:sldMasterId id="2147483858" r:id="rId18"/>
    <p:sldMasterId id="2147483870" r:id="rId19"/>
    <p:sldMasterId id="2147483882" r:id="rId20"/>
    <p:sldMasterId id="2147483894" r:id="rId21"/>
    <p:sldMasterId id="2147483906" r:id="rId22"/>
    <p:sldMasterId id="2147483919" r:id="rId23"/>
    <p:sldMasterId id="2147483931" r:id="rId24"/>
    <p:sldMasterId id="2147483943" r:id="rId25"/>
    <p:sldMasterId id="2147483955" r:id="rId26"/>
    <p:sldMasterId id="2147483967" r:id="rId27"/>
    <p:sldMasterId id="2147483979" r:id="rId28"/>
    <p:sldMasterId id="2147483991" r:id="rId29"/>
    <p:sldMasterId id="2147484003" r:id="rId30"/>
    <p:sldMasterId id="2147484015" r:id="rId31"/>
    <p:sldMasterId id="2147484027" r:id="rId32"/>
    <p:sldMasterId id="2147484039" r:id="rId33"/>
    <p:sldMasterId id="2147484051" r:id="rId34"/>
    <p:sldMasterId id="2147484063" r:id="rId35"/>
    <p:sldMasterId id="2147484075" r:id="rId36"/>
    <p:sldMasterId id="2147484087" r:id="rId37"/>
    <p:sldMasterId id="2147484099" r:id="rId38"/>
    <p:sldMasterId id="2147484111" r:id="rId39"/>
    <p:sldMasterId id="2147484124" r:id="rId40"/>
    <p:sldMasterId id="2147484136" r:id="rId41"/>
    <p:sldMasterId id="2147484148" r:id="rId42"/>
    <p:sldMasterId id="2147484160" r:id="rId43"/>
    <p:sldMasterId id="2147484173" r:id="rId44"/>
    <p:sldMasterId id="2147484185" r:id="rId45"/>
    <p:sldMasterId id="2147484197" r:id="rId46"/>
    <p:sldMasterId id="2147484209" r:id="rId47"/>
    <p:sldMasterId id="2147484221" r:id="rId48"/>
    <p:sldMasterId id="2147484233" r:id="rId49"/>
    <p:sldMasterId id="2147484245" r:id="rId50"/>
    <p:sldMasterId id="2147484257" r:id="rId51"/>
    <p:sldMasterId id="2147484269" r:id="rId52"/>
    <p:sldMasterId id="2147484281" r:id="rId53"/>
    <p:sldMasterId id="2147484293" r:id="rId54"/>
    <p:sldMasterId id="2147484305" r:id="rId55"/>
    <p:sldMasterId id="2147484317" r:id="rId56"/>
    <p:sldMasterId id="2147484329" r:id="rId57"/>
    <p:sldMasterId id="2147484341" r:id="rId58"/>
    <p:sldMasterId id="2147484353" r:id="rId59"/>
    <p:sldMasterId id="2147484365" r:id="rId60"/>
    <p:sldMasterId id="2147484377" r:id="rId61"/>
    <p:sldMasterId id="2147484389" r:id="rId62"/>
    <p:sldMasterId id="2147484401" r:id="rId63"/>
    <p:sldMasterId id="2147484413" r:id="rId64"/>
    <p:sldMasterId id="2147484425" r:id="rId65"/>
    <p:sldMasterId id="2147484437" r:id="rId66"/>
    <p:sldMasterId id="2147484449" r:id="rId67"/>
    <p:sldMasterId id="2147484461" r:id="rId68"/>
    <p:sldMasterId id="2147484473" r:id="rId69"/>
    <p:sldMasterId id="2147484485" r:id="rId70"/>
    <p:sldMasterId id="2147484497" r:id="rId71"/>
    <p:sldMasterId id="2147484509" r:id="rId72"/>
    <p:sldMasterId id="2147484521" r:id="rId73"/>
    <p:sldMasterId id="2147484533" r:id="rId74"/>
    <p:sldMasterId id="2147484545" r:id="rId75"/>
    <p:sldMasterId id="2147484546" r:id="rId76"/>
    <p:sldMasterId id="2147484559" r:id="rId77"/>
    <p:sldMasterId id="2147484571" r:id="rId78"/>
    <p:sldMasterId id="2147484583" r:id="rId79"/>
    <p:sldMasterId id="2147484595" r:id="rId80"/>
    <p:sldMasterId id="2147484607" r:id="rId81"/>
    <p:sldMasterId id="2147484619" r:id="rId82"/>
    <p:sldMasterId id="2147484631" r:id="rId83"/>
    <p:sldMasterId id="2147484646" r:id="rId84"/>
    <p:sldMasterId id="2147484658" r:id="rId85"/>
    <p:sldMasterId id="2147484670" r:id="rId86"/>
    <p:sldMasterId id="2147484682" r:id="rId87"/>
    <p:sldMasterId id="2147484694" r:id="rId88"/>
    <p:sldMasterId id="2147484706" r:id="rId89"/>
    <p:sldMasterId id="2147484718" r:id="rId90"/>
    <p:sldMasterId id="2147484731" r:id="rId91"/>
    <p:sldMasterId id="2147484743" r:id="rId92"/>
    <p:sldMasterId id="2147484755" r:id="rId93"/>
    <p:sldMasterId id="2147484767" r:id="rId94"/>
    <p:sldMasterId id="2147484779" r:id="rId95"/>
    <p:sldMasterId id="2147484792" r:id="rId96"/>
    <p:sldMasterId id="2147484804" r:id="rId97"/>
    <p:sldMasterId id="2147484816" r:id="rId98"/>
    <p:sldMasterId id="2147484828" r:id="rId99"/>
    <p:sldMasterId id="2147484840" r:id="rId100"/>
    <p:sldMasterId id="2147484852" r:id="rId101"/>
    <p:sldMasterId id="2147484864" r:id="rId102"/>
    <p:sldMasterId id="2147484876" r:id="rId103"/>
    <p:sldMasterId id="2147484888" r:id="rId104"/>
    <p:sldMasterId id="2147484900" r:id="rId105"/>
    <p:sldMasterId id="2147484912" r:id="rId106"/>
    <p:sldMasterId id="2147484924" r:id="rId107"/>
    <p:sldMasterId id="2147484936" r:id="rId108"/>
    <p:sldMasterId id="2147484948" r:id="rId109"/>
    <p:sldMasterId id="2147484960" r:id="rId110"/>
    <p:sldMasterId id="2147484972" r:id="rId111"/>
    <p:sldMasterId id="2147484984" r:id="rId112"/>
    <p:sldMasterId id="2147484997" r:id="rId113"/>
    <p:sldMasterId id="2147485009" r:id="rId114"/>
    <p:sldMasterId id="2147485021" r:id="rId115"/>
    <p:sldMasterId id="2147485033" r:id="rId116"/>
    <p:sldMasterId id="2147485046" r:id="rId117"/>
    <p:sldMasterId id="2147485058" r:id="rId118"/>
    <p:sldMasterId id="2147485070" r:id="rId119"/>
    <p:sldMasterId id="2147485082" r:id="rId120"/>
    <p:sldMasterId id="2147485094" r:id="rId121"/>
    <p:sldMasterId id="2147485106" r:id="rId122"/>
    <p:sldMasterId id="2147485118" r:id="rId123"/>
    <p:sldMasterId id="2147485130" r:id="rId124"/>
    <p:sldMasterId id="2147485142" r:id="rId125"/>
    <p:sldMasterId id="2147485154" r:id="rId126"/>
    <p:sldMasterId id="2147485166" r:id="rId127"/>
    <p:sldMasterId id="2147485178" r:id="rId128"/>
    <p:sldMasterId id="2147485190" r:id="rId129"/>
    <p:sldMasterId id="2147485202" r:id="rId130"/>
    <p:sldMasterId id="2147485214" r:id="rId131"/>
    <p:sldMasterId id="2147485226" r:id="rId132"/>
    <p:sldMasterId id="2147485238" r:id="rId133"/>
    <p:sldMasterId id="2147485250" r:id="rId134"/>
    <p:sldMasterId id="2147485262" r:id="rId135"/>
    <p:sldMasterId id="2147485274" r:id="rId136"/>
    <p:sldMasterId id="2147485286" r:id="rId137"/>
    <p:sldMasterId id="2147485298" r:id="rId138"/>
    <p:sldMasterId id="2147485310" r:id="rId139"/>
    <p:sldMasterId id="2147485322" r:id="rId140"/>
    <p:sldMasterId id="2147485334" r:id="rId141"/>
    <p:sldMasterId id="2147485346" r:id="rId142"/>
    <p:sldMasterId id="2147485358" r:id="rId143"/>
    <p:sldMasterId id="2147485370" r:id="rId144"/>
    <p:sldMasterId id="2147485382" r:id="rId145"/>
    <p:sldMasterId id="2147485394" r:id="rId146"/>
  </p:sldMasterIdLst>
  <p:notesMasterIdLst>
    <p:notesMasterId r:id="rId148"/>
  </p:notesMasterIdLst>
  <p:sldIdLst>
    <p:sldId id="258" r:id="rId147"/>
  </p:sldIdLst>
  <p:sldSz cx="28803600" cy="35999738"/>
  <p:notesSz cx="6858000" cy="9144000"/>
  <p:defaultTextStyle>
    <a:defPPr>
      <a:defRPr lang="en-US"/>
    </a:defPPr>
    <a:lvl1pPr marL="0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1pPr>
    <a:lvl2pPr marL="160084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2pPr>
    <a:lvl3pPr marL="320168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3pPr>
    <a:lvl4pPr marL="480253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4pPr>
    <a:lvl5pPr marL="640337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5pPr>
    <a:lvl6pPr marL="8004221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6pPr>
    <a:lvl7pPr marL="960506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7pPr>
    <a:lvl8pPr marL="11205908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8pPr>
    <a:lvl9pPr marL="12806753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8064" userDrawn="1">
          <p15:clr>
            <a:srgbClr val="A4A3A4"/>
          </p15:clr>
        </p15:guide>
        <p15:guide id="3" pos="9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28233"/>
    <a:srgbClr val="E8BD66"/>
    <a:srgbClr val="C4102E"/>
    <a:srgbClr val="31859D"/>
    <a:srgbClr val="D9D9D9"/>
    <a:srgbClr val="3266FF"/>
    <a:srgbClr val="2C3FEB"/>
    <a:srgbClr val="451657"/>
    <a:srgbClr val="4D1960"/>
    <a:srgbClr val="FF2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9" autoAdjust="0"/>
    <p:restoredTop sz="95473"/>
  </p:normalViewPr>
  <p:slideViewPr>
    <p:cSldViewPr snapToGrid="0" snapToObjects="1">
      <p:cViewPr>
        <p:scale>
          <a:sx n="100" d="100"/>
          <a:sy n="100" d="100"/>
        </p:scale>
        <p:origin x="144" y="-3592"/>
      </p:cViewPr>
      <p:guideLst>
        <p:guide orient="horz" pos="11339"/>
        <p:guide pos="806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Master" Target="slideMasters/slideMaster138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Master" Target="slideMasters/slideMaster128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Master" Target="slideMasters/slideMaster144.xml"/><Relationship Id="rId90" Type="http://schemas.openxmlformats.org/officeDocument/2006/relationships/slideMaster" Target="slideMasters/slideMaster9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9B-C24A-A825-958B5923364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9B-C24A-A825-958B59233646}"/>
            </c:ext>
          </c:extLst>
        </c:ser>
        <c:ser>
          <c:idx val="1"/>
          <c:order val="2"/>
          <c:tx>
            <c:v>VBI-Full</c:v>
          </c:tx>
          <c:spPr>
            <a:solidFill>
              <a:srgbClr val="E8BD66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9B-C24A-A825-958B592336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576806368"/>
        <c:axId val="251872472"/>
      </c:barChart>
      <c:catAx>
        <c:axId val="57680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72472"/>
        <c:crosses val="autoZero"/>
        <c:auto val="1"/>
        <c:lblAlgn val="ctr"/>
        <c:lblOffset val="100"/>
        <c:noMultiLvlLbl val="0"/>
      </c:catAx>
      <c:valAx>
        <c:axId val="251872472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80636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254330331390392"/>
          <c:y val="5.087001878527984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623FF-30DC-E848-BCAE-8A28FF1D2B30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5513" y="1143000"/>
            <a:ext cx="2466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1pPr>
    <a:lvl2pPr marL="39173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2pPr>
    <a:lvl3pPr marL="78346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3pPr>
    <a:lvl4pPr marL="1175193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4pPr>
    <a:lvl5pPr marL="156692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5pPr>
    <a:lvl6pPr marL="195865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386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11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384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5513" y="1143000"/>
            <a:ext cx="2466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emf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359" tIns="155679" rIns="311359" bIns="155679"/>
          <a:lstStyle/>
          <a:p>
            <a:endParaRPr lang="en-US" sz="6082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5971387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  <a:cs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7571235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  <a:cs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47" tIns="170482" rIns="340947" bIns="1704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3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431" indent="0">
              <a:buNone/>
              <a:defRPr sz="6914"/>
            </a:lvl2pPr>
            <a:lvl3pPr marL="3408858" indent="0">
              <a:buNone/>
              <a:defRPr sz="6082"/>
            </a:lvl3pPr>
            <a:lvl4pPr marL="5113278" indent="0">
              <a:buNone/>
              <a:defRPr sz="5249"/>
            </a:lvl4pPr>
            <a:lvl5pPr marL="6817710" indent="0">
              <a:buNone/>
              <a:defRPr sz="5249"/>
            </a:lvl5pPr>
            <a:lvl6pPr marL="8522131" indent="0">
              <a:buNone/>
              <a:defRPr sz="5249"/>
            </a:lvl6pPr>
            <a:lvl7pPr marL="10226567" indent="0">
              <a:buNone/>
              <a:defRPr sz="5249"/>
            </a:lvl7pPr>
            <a:lvl8pPr marL="11930991" indent="0">
              <a:buNone/>
              <a:defRPr sz="5249"/>
            </a:lvl8pPr>
            <a:lvl9pPr marL="13635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2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5618994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/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27218841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6" y="5618998"/>
            <a:ext cx="9006126" cy="25824808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4431" indent="0">
              <a:buNone/>
              <a:defRPr sz="10415"/>
            </a:lvl2pPr>
            <a:lvl3pPr marL="3408858" indent="0">
              <a:buNone/>
              <a:defRPr sz="8997"/>
            </a:lvl3pPr>
            <a:lvl4pPr marL="5113278" indent="0">
              <a:buNone/>
              <a:defRPr sz="7499"/>
            </a:lvl4pPr>
            <a:lvl5pPr marL="6817710" indent="0">
              <a:buNone/>
              <a:defRPr sz="7499"/>
            </a:lvl5pPr>
            <a:lvl6pPr marL="8522131" indent="0">
              <a:buNone/>
              <a:defRPr sz="7499"/>
            </a:lvl6pPr>
            <a:lvl7pPr marL="10226567" indent="0">
              <a:buNone/>
              <a:defRPr sz="7499"/>
            </a:lvl7pPr>
            <a:lvl8pPr marL="11930991" indent="0">
              <a:buNone/>
              <a:defRPr sz="7499"/>
            </a:lvl8pPr>
            <a:lvl9pPr marL="13635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853" tIns="170436" rIns="340853" bIns="1704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4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960" indent="0">
              <a:buNone/>
              <a:defRPr sz="6914"/>
            </a:lvl2pPr>
            <a:lvl3pPr marL="3407922" indent="0">
              <a:buNone/>
              <a:defRPr sz="6082"/>
            </a:lvl3pPr>
            <a:lvl4pPr marL="5111875" indent="0">
              <a:buNone/>
              <a:defRPr sz="5249"/>
            </a:lvl4pPr>
            <a:lvl5pPr marL="6815834" indent="0">
              <a:buNone/>
              <a:defRPr sz="5249"/>
            </a:lvl5pPr>
            <a:lvl6pPr marL="8519789" indent="0">
              <a:buNone/>
              <a:defRPr sz="5249"/>
            </a:lvl6pPr>
            <a:lvl7pPr marL="10223758" indent="0">
              <a:buNone/>
              <a:defRPr sz="5249"/>
            </a:lvl7pPr>
            <a:lvl8pPr marL="11927707" indent="0">
              <a:buNone/>
              <a:defRPr sz="5249"/>
            </a:lvl8pPr>
            <a:lvl9pPr marL="1363167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33" y="762150"/>
            <a:ext cx="18773778" cy="404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3960" indent="0">
              <a:buNone/>
              <a:defRPr sz="10415"/>
            </a:lvl2pPr>
            <a:lvl3pPr marL="3407922" indent="0">
              <a:buNone/>
              <a:defRPr sz="8997"/>
            </a:lvl3pPr>
            <a:lvl4pPr marL="5111875" indent="0">
              <a:buNone/>
              <a:defRPr sz="7499"/>
            </a:lvl4pPr>
            <a:lvl5pPr marL="6815834" indent="0">
              <a:buNone/>
              <a:defRPr sz="7499"/>
            </a:lvl5pPr>
            <a:lvl6pPr marL="8519789" indent="0">
              <a:buNone/>
              <a:defRPr sz="7499"/>
            </a:lvl6pPr>
            <a:lvl7pPr marL="10223758" indent="0">
              <a:buNone/>
              <a:defRPr sz="7499"/>
            </a:lvl7pPr>
            <a:lvl8pPr marL="11927707" indent="0">
              <a:buNone/>
              <a:defRPr sz="7499"/>
            </a:lvl8pPr>
            <a:lvl9pPr marL="1363167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965" tIns="204495" rIns="408965" bIns="20449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9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4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493" indent="0">
              <a:buNone/>
              <a:defRPr sz="6914"/>
            </a:lvl2pPr>
            <a:lvl3pPr marL="3406984" indent="0">
              <a:buNone/>
              <a:defRPr sz="6082"/>
            </a:lvl3pPr>
            <a:lvl4pPr marL="5110469" indent="0">
              <a:buNone/>
              <a:defRPr sz="5249"/>
            </a:lvl4pPr>
            <a:lvl5pPr marL="6813962" indent="0">
              <a:buNone/>
              <a:defRPr sz="5249"/>
            </a:lvl5pPr>
            <a:lvl6pPr marL="8517445" indent="0">
              <a:buNone/>
              <a:defRPr sz="5249"/>
            </a:lvl6pPr>
            <a:lvl7pPr marL="10220946" indent="0">
              <a:buNone/>
              <a:defRPr sz="5249"/>
            </a:lvl7pPr>
            <a:lvl8pPr marL="11924429" indent="0">
              <a:buNone/>
              <a:defRPr sz="5249"/>
            </a:lvl8pPr>
            <a:lvl9pPr marL="1362792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570" tIns="155271" rIns="310570" bIns="15527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3493" indent="0">
              <a:buNone/>
              <a:defRPr sz="10415"/>
            </a:lvl2pPr>
            <a:lvl3pPr marL="3406984" indent="0">
              <a:buNone/>
              <a:defRPr sz="8997"/>
            </a:lvl3pPr>
            <a:lvl4pPr marL="5110469" indent="0">
              <a:buNone/>
              <a:defRPr sz="7499"/>
            </a:lvl4pPr>
            <a:lvl5pPr marL="6813962" indent="0">
              <a:buNone/>
              <a:defRPr sz="7499"/>
            </a:lvl5pPr>
            <a:lvl6pPr marL="8517445" indent="0">
              <a:buNone/>
              <a:defRPr sz="7499"/>
            </a:lvl6pPr>
            <a:lvl7pPr marL="10220946" indent="0">
              <a:buNone/>
              <a:defRPr sz="7499"/>
            </a:lvl7pPr>
            <a:lvl8pPr marL="11924429" indent="0">
              <a:buNone/>
              <a:defRPr sz="7499"/>
            </a:lvl8pPr>
            <a:lvl9pPr marL="1362792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609" tIns="170319" rIns="340609" bIns="170319"/>
          <a:lstStyle/>
          <a:p>
            <a:pPr defTabSz="3405524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762" indent="0">
              <a:buNone/>
              <a:defRPr sz="6914"/>
            </a:lvl2pPr>
            <a:lvl3pPr marL="3405524" indent="0">
              <a:buNone/>
              <a:defRPr sz="6082"/>
            </a:lvl3pPr>
            <a:lvl4pPr marL="5108284" indent="0">
              <a:buNone/>
              <a:defRPr sz="5249"/>
            </a:lvl4pPr>
            <a:lvl5pPr marL="6811041" indent="0">
              <a:buNone/>
              <a:defRPr sz="5249"/>
            </a:lvl5pPr>
            <a:lvl6pPr marL="8513802" indent="0">
              <a:buNone/>
              <a:defRPr sz="5249"/>
            </a:lvl6pPr>
            <a:lvl7pPr marL="10216559" indent="0">
              <a:buNone/>
              <a:defRPr sz="5249"/>
            </a:lvl7pPr>
            <a:lvl8pPr marL="11919318" indent="0">
              <a:buNone/>
              <a:defRPr sz="5249"/>
            </a:lvl8pPr>
            <a:lvl9pPr marL="1362207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75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762" indent="0">
              <a:buNone/>
              <a:defRPr sz="10415"/>
            </a:lvl2pPr>
            <a:lvl3pPr marL="3405524" indent="0">
              <a:buNone/>
              <a:defRPr sz="8997"/>
            </a:lvl3pPr>
            <a:lvl4pPr marL="5108284" indent="0">
              <a:buNone/>
              <a:defRPr sz="7499"/>
            </a:lvl4pPr>
            <a:lvl5pPr marL="6811041" indent="0">
              <a:buNone/>
              <a:defRPr sz="7499"/>
            </a:lvl5pPr>
            <a:lvl6pPr marL="8513802" indent="0">
              <a:buNone/>
              <a:defRPr sz="7499"/>
            </a:lvl6pPr>
            <a:lvl7pPr marL="10216559" indent="0">
              <a:buNone/>
              <a:defRPr sz="7499"/>
            </a:lvl7pPr>
            <a:lvl8pPr marL="11919318" indent="0">
              <a:buNone/>
              <a:defRPr sz="7499"/>
            </a:lvl8pPr>
            <a:lvl9pPr marL="1362207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516" tIns="170273" rIns="340516" bIns="170273"/>
          <a:lstStyle/>
          <a:p>
            <a:pPr defTabSz="3404586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73" tIns="204355" rIns="408673" bIns="20435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458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5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294" indent="0">
              <a:buNone/>
              <a:defRPr sz="6914"/>
            </a:lvl2pPr>
            <a:lvl3pPr marL="3404586" indent="0">
              <a:buNone/>
              <a:defRPr sz="6082"/>
            </a:lvl3pPr>
            <a:lvl4pPr marL="5106877" indent="0">
              <a:buNone/>
              <a:defRPr sz="5249"/>
            </a:lvl4pPr>
            <a:lvl5pPr marL="6809167" indent="0">
              <a:buNone/>
              <a:defRPr sz="5249"/>
            </a:lvl5pPr>
            <a:lvl6pPr marL="8511459" indent="0">
              <a:buNone/>
              <a:defRPr sz="5249"/>
            </a:lvl6pPr>
            <a:lvl7pPr marL="10213748" indent="0">
              <a:buNone/>
              <a:defRPr sz="5249"/>
            </a:lvl7pPr>
            <a:lvl8pPr marL="11916037" indent="0">
              <a:buNone/>
              <a:defRPr sz="5249"/>
            </a:lvl8pPr>
            <a:lvl9pPr marL="1361833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553" indent="0">
              <a:buNone/>
              <a:defRPr sz="6082"/>
            </a:lvl2pPr>
            <a:lvl3pPr marL="3105097" indent="0">
              <a:buNone/>
              <a:defRPr sz="5249"/>
            </a:lvl3pPr>
            <a:lvl4pPr marL="4657646" indent="0">
              <a:buNone/>
              <a:defRPr sz="4833"/>
            </a:lvl4pPr>
            <a:lvl5pPr marL="6210196" indent="0">
              <a:buNone/>
              <a:defRPr sz="4833"/>
            </a:lvl5pPr>
            <a:lvl6pPr marL="7762746" indent="0">
              <a:buNone/>
              <a:defRPr sz="4833"/>
            </a:lvl6pPr>
            <a:lvl7pPr marL="9315294" indent="0">
              <a:buNone/>
              <a:defRPr sz="4833"/>
            </a:lvl7pPr>
            <a:lvl8pPr marL="10867846" indent="0">
              <a:buNone/>
              <a:defRPr sz="4833"/>
            </a:lvl8pPr>
            <a:lvl9pPr marL="1242038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294" indent="0">
              <a:buNone/>
              <a:defRPr sz="10415"/>
            </a:lvl2pPr>
            <a:lvl3pPr marL="3404586" indent="0">
              <a:buNone/>
              <a:defRPr sz="8997"/>
            </a:lvl3pPr>
            <a:lvl4pPr marL="5106877" indent="0">
              <a:buNone/>
              <a:defRPr sz="7499"/>
            </a:lvl4pPr>
            <a:lvl5pPr marL="6809167" indent="0">
              <a:buNone/>
              <a:defRPr sz="7499"/>
            </a:lvl5pPr>
            <a:lvl6pPr marL="8511459" indent="0">
              <a:buNone/>
              <a:defRPr sz="7499"/>
            </a:lvl6pPr>
            <a:lvl7pPr marL="10213748" indent="0">
              <a:buNone/>
              <a:defRPr sz="7499"/>
            </a:lvl7pPr>
            <a:lvl8pPr marL="11916037" indent="0">
              <a:buNone/>
              <a:defRPr sz="7499"/>
            </a:lvl8pPr>
            <a:lvl9pPr marL="1361833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478" tIns="170257" rIns="340478" bIns="17025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6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087" indent="0">
              <a:buNone/>
              <a:defRPr sz="6914"/>
            </a:lvl2pPr>
            <a:lvl3pPr marL="3404174" indent="0">
              <a:buNone/>
              <a:defRPr sz="6082"/>
            </a:lvl3pPr>
            <a:lvl4pPr marL="5106252" indent="0">
              <a:buNone/>
              <a:defRPr sz="5249"/>
            </a:lvl4pPr>
            <a:lvl5pPr marL="6808339" indent="0">
              <a:buNone/>
              <a:defRPr sz="5249"/>
            </a:lvl5pPr>
            <a:lvl6pPr marL="8510418" indent="0">
              <a:buNone/>
              <a:defRPr sz="5249"/>
            </a:lvl6pPr>
            <a:lvl7pPr marL="10212516" indent="0">
              <a:buNone/>
              <a:defRPr sz="5249"/>
            </a:lvl7pPr>
            <a:lvl8pPr marL="11914592" indent="0">
              <a:buNone/>
              <a:defRPr sz="5249"/>
            </a:lvl8pPr>
            <a:lvl9pPr marL="1361668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087" indent="0">
              <a:buNone/>
              <a:defRPr sz="10415"/>
            </a:lvl2pPr>
            <a:lvl3pPr marL="3404174" indent="0">
              <a:buNone/>
              <a:defRPr sz="8997"/>
            </a:lvl3pPr>
            <a:lvl4pPr marL="5106252" indent="0">
              <a:buNone/>
              <a:defRPr sz="7499"/>
            </a:lvl4pPr>
            <a:lvl5pPr marL="6808339" indent="0">
              <a:buNone/>
              <a:defRPr sz="7499"/>
            </a:lvl5pPr>
            <a:lvl6pPr marL="8510418" indent="0">
              <a:buNone/>
              <a:defRPr sz="7499"/>
            </a:lvl6pPr>
            <a:lvl7pPr marL="10212516" indent="0">
              <a:buNone/>
              <a:defRPr sz="7499"/>
            </a:lvl7pPr>
            <a:lvl8pPr marL="11914592" indent="0">
              <a:buNone/>
              <a:defRPr sz="7499"/>
            </a:lvl8pPr>
            <a:lvl9pPr marL="1361668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384" tIns="170211" rIns="340384" bIns="1702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6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619" indent="0">
              <a:buNone/>
              <a:defRPr sz="6914"/>
            </a:lvl2pPr>
            <a:lvl3pPr marL="3403236" indent="0">
              <a:buNone/>
              <a:defRPr sz="6082"/>
            </a:lvl3pPr>
            <a:lvl4pPr marL="5104847" indent="0">
              <a:buNone/>
              <a:defRPr sz="5249"/>
            </a:lvl4pPr>
            <a:lvl5pPr marL="6806465" indent="0">
              <a:buNone/>
              <a:defRPr sz="5249"/>
            </a:lvl5pPr>
            <a:lvl6pPr marL="8508079" indent="0">
              <a:buNone/>
              <a:defRPr sz="5249"/>
            </a:lvl6pPr>
            <a:lvl7pPr marL="10209708" indent="0">
              <a:buNone/>
              <a:defRPr sz="5249"/>
            </a:lvl7pPr>
            <a:lvl8pPr marL="11911313" indent="0">
              <a:buNone/>
              <a:defRPr sz="5249"/>
            </a:lvl8pPr>
            <a:lvl9pPr marL="136129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1619" indent="0">
              <a:buNone/>
              <a:defRPr sz="10415"/>
            </a:lvl2pPr>
            <a:lvl3pPr marL="3403236" indent="0">
              <a:buNone/>
              <a:defRPr sz="8997"/>
            </a:lvl3pPr>
            <a:lvl4pPr marL="5104847" indent="0">
              <a:buNone/>
              <a:defRPr sz="7499"/>
            </a:lvl4pPr>
            <a:lvl5pPr marL="6806465" indent="0">
              <a:buNone/>
              <a:defRPr sz="7499"/>
            </a:lvl5pPr>
            <a:lvl6pPr marL="8508079" indent="0">
              <a:buNone/>
              <a:defRPr sz="7499"/>
            </a:lvl6pPr>
            <a:lvl7pPr marL="10209708" indent="0">
              <a:buNone/>
              <a:defRPr sz="7499"/>
            </a:lvl7pPr>
            <a:lvl8pPr marL="11911313" indent="0">
              <a:buNone/>
              <a:defRPr sz="7499"/>
            </a:lvl8pPr>
            <a:lvl9pPr marL="136129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291" tIns="170167" rIns="340291" bIns="170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4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150" indent="0">
              <a:buNone/>
              <a:defRPr sz="6914"/>
            </a:lvl2pPr>
            <a:lvl3pPr marL="3402299" indent="0">
              <a:buNone/>
              <a:defRPr sz="6082"/>
            </a:lvl3pPr>
            <a:lvl4pPr marL="5103440" indent="0">
              <a:buNone/>
              <a:defRPr sz="5249"/>
            </a:lvl4pPr>
            <a:lvl5pPr marL="6804594" indent="0">
              <a:buNone/>
              <a:defRPr sz="5249"/>
            </a:lvl5pPr>
            <a:lvl6pPr marL="8505741" indent="0">
              <a:buNone/>
              <a:defRPr sz="5249"/>
            </a:lvl6pPr>
            <a:lvl7pPr marL="10206900" indent="0">
              <a:buNone/>
              <a:defRPr sz="5249"/>
            </a:lvl7pPr>
            <a:lvl8pPr marL="11908038" indent="0">
              <a:buNone/>
              <a:defRPr sz="5249"/>
            </a:lvl8pPr>
            <a:lvl9pPr marL="136091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0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1150" indent="0">
              <a:buNone/>
              <a:defRPr sz="10415"/>
            </a:lvl2pPr>
            <a:lvl3pPr marL="3402299" indent="0">
              <a:buNone/>
              <a:defRPr sz="8997"/>
            </a:lvl3pPr>
            <a:lvl4pPr marL="5103440" indent="0">
              <a:buNone/>
              <a:defRPr sz="7499"/>
            </a:lvl4pPr>
            <a:lvl5pPr marL="6804594" indent="0">
              <a:buNone/>
              <a:defRPr sz="7499"/>
            </a:lvl5pPr>
            <a:lvl6pPr marL="8505741" indent="0">
              <a:buNone/>
              <a:defRPr sz="7499"/>
            </a:lvl6pPr>
            <a:lvl7pPr marL="10206900" indent="0">
              <a:buNone/>
              <a:defRPr sz="7499"/>
            </a:lvl7pPr>
            <a:lvl8pPr marL="11908038" indent="0">
              <a:buNone/>
              <a:defRPr sz="7499"/>
            </a:lvl8pPr>
            <a:lvl9pPr marL="136091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197" tIns="170122" rIns="340197" bIns="1701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290" tIns="204173" rIns="408290" bIns="20417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5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0681" indent="0">
              <a:buNone/>
              <a:defRPr sz="6914"/>
            </a:lvl2pPr>
            <a:lvl3pPr marL="3401362" indent="0">
              <a:buNone/>
              <a:defRPr sz="6082"/>
            </a:lvl3pPr>
            <a:lvl4pPr marL="5102039" indent="0">
              <a:buNone/>
              <a:defRPr sz="5249"/>
            </a:lvl4pPr>
            <a:lvl5pPr marL="6802724" indent="0">
              <a:buNone/>
              <a:defRPr sz="5249"/>
            </a:lvl5pPr>
            <a:lvl6pPr marL="8503398" indent="0">
              <a:buNone/>
              <a:defRPr sz="5249"/>
            </a:lvl6pPr>
            <a:lvl7pPr marL="10204094" indent="0">
              <a:buNone/>
              <a:defRPr sz="5249"/>
            </a:lvl7pPr>
            <a:lvl8pPr marL="11904764" indent="0">
              <a:buNone/>
              <a:defRPr sz="5249"/>
            </a:lvl8pPr>
            <a:lvl9pPr marL="136054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2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0681" indent="0">
              <a:buNone/>
              <a:defRPr sz="10415"/>
            </a:lvl2pPr>
            <a:lvl3pPr marL="3401362" indent="0">
              <a:buNone/>
              <a:defRPr sz="8997"/>
            </a:lvl3pPr>
            <a:lvl4pPr marL="5102039" indent="0">
              <a:buNone/>
              <a:defRPr sz="7499"/>
            </a:lvl4pPr>
            <a:lvl5pPr marL="6802724" indent="0">
              <a:buNone/>
              <a:defRPr sz="7499"/>
            </a:lvl5pPr>
            <a:lvl6pPr marL="8503398" indent="0">
              <a:buNone/>
              <a:defRPr sz="7499"/>
            </a:lvl6pPr>
            <a:lvl7pPr marL="10204094" indent="0">
              <a:buNone/>
              <a:defRPr sz="7499"/>
            </a:lvl7pPr>
            <a:lvl8pPr marL="11904764" indent="0">
              <a:buNone/>
              <a:defRPr sz="7499"/>
            </a:lvl8pPr>
            <a:lvl9pPr marL="136054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8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8000489"/>
            <a:ext cx="24483061" cy="7716611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9599857"/>
            <a:ext cx="20162521" cy="9199933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69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99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6799956"/>
            <a:ext cx="25923241" cy="2639980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33683502"/>
            <a:ext cx="6720840" cy="1916651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7" y="5591625"/>
            <a:ext cx="25923241" cy="8337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3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9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995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9990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998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9981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997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129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129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2553" indent="0">
              <a:buNone/>
              <a:defRPr sz="9413"/>
            </a:lvl2pPr>
            <a:lvl3pPr marL="3105097" indent="0">
              <a:buNone/>
              <a:defRPr sz="8332"/>
            </a:lvl3pPr>
            <a:lvl4pPr marL="4657646" indent="0">
              <a:buNone/>
              <a:defRPr sz="6914"/>
            </a:lvl4pPr>
            <a:lvl5pPr marL="6210196" indent="0">
              <a:buNone/>
              <a:defRPr sz="6914"/>
            </a:lvl5pPr>
            <a:lvl6pPr marL="7762746" indent="0">
              <a:buNone/>
              <a:defRPr sz="6914"/>
            </a:lvl6pPr>
            <a:lvl7pPr marL="9315294" indent="0">
              <a:buNone/>
              <a:defRPr sz="6914"/>
            </a:lvl7pPr>
            <a:lvl8pPr marL="10867846" indent="0">
              <a:buNone/>
              <a:defRPr sz="6914"/>
            </a:lvl8pPr>
            <a:lvl9pPr marL="124203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950" indent="0">
              <a:buNone/>
              <a:defRPr sz="10415"/>
            </a:lvl2pPr>
            <a:lvl3pPr marL="3399903" indent="0">
              <a:buNone/>
              <a:defRPr sz="8997"/>
            </a:lvl3pPr>
            <a:lvl4pPr marL="5099860" indent="0">
              <a:buNone/>
              <a:defRPr sz="7499"/>
            </a:lvl4pPr>
            <a:lvl5pPr marL="6799811" indent="0">
              <a:buNone/>
              <a:defRPr sz="7499"/>
            </a:lvl5pPr>
            <a:lvl6pPr marL="8499761" indent="0">
              <a:buNone/>
              <a:defRPr sz="7499"/>
            </a:lvl6pPr>
            <a:lvl7pPr marL="10199707" indent="0">
              <a:buNone/>
              <a:defRPr sz="7499"/>
            </a:lvl7pPr>
            <a:lvl8pPr marL="11899661" indent="0">
              <a:buNone/>
              <a:defRPr sz="7499"/>
            </a:lvl8pPr>
            <a:lvl9pPr marL="13599615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068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068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008" tIns="170032" rIns="340008" bIns="1700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8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744" indent="0">
              <a:buNone/>
              <a:defRPr sz="6914"/>
            </a:lvl2pPr>
            <a:lvl3pPr marL="3399495" indent="0">
              <a:buNone/>
              <a:defRPr sz="6082"/>
            </a:lvl3pPr>
            <a:lvl4pPr marL="5099233" indent="0">
              <a:buNone/>
              <a:defRPr sz="5249"/>
            </a:lvl4pPr>
            <a:lvl5pPr marL="6798984" indent="0">
              <a:buNone/>
              <a:defRPr sz="5249"/>
            </a:lvl5pPr>
            <a:lvl6pPr marL="8498723" indent="0">
              <a:buNone/>
              <a:defRPr sz="5249"/>
            </a:lvl6pPr>
            <a:lvl7pPr marL="10198482" indent="0">
              <a:buNone/>
              <a:defRPr sz="5249"/>
            </a:lvl7pPr>
            <a:lvl8pPr marL="11898217" indent="0">
              <a:buNone/>
              <a:defRPr sz="5249"/>
            </a:lvl8pPr>
            <a:lvl9pPr marL="1359796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744" indent="0">
              <a:buNone/>
              <a:defRPr sz="10415"/>
            </a:lvl2pPr>
            <a:lvl3pPr marL="3399495" indent="0">
              <a:buNone/>
              <a:defRPr sz="8997"/>
            </a:lvl3pPr>
            <a:lvl4pPr marL="5099233" indent="0">
              <a:buNone/>
              <a:defRPr sz="7499"/>
            </a:lvl4pPr>
            <a:lvl5pPr marL="6798984" indent="0">
              <a:buNone/>
              <a:defRPr sz="7499"/>
            </a:lvl5pPr>
            <a:lvl6pPr marL="8498723" indent="0">
              <a:buNone/>
              <a:defRPr sz="7499"/>
            </a:lvl6pPr>
            <a:lvl7pPr marL="10198482" indent="0">
              <a:buNone/>
              <a:defRPr sz="7499"/>
            </a:lvl7pPr>
            <a:lvl8pPr marL="11898217" indent="0">
              <a:buNone/>
              <a:defRPr sz="7499"/>
            </a:lvl8pPr>
            <a:lvl9pPr marL="1359796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916" tIns="169986" rIns="339916" bIns="1699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9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275" indent="0">
              <a:buNone/>
              <a:defRPr sz="6914"/>
            </a:lvl2pPr>
            <a:lvl3pPr marL="3398557" indent="0">
              <a:buNone/>
              <a:defRPr sz="6082"/>
            </a:lvl3pPr>
            <a:lvl4pPr marL="5097833" indent="0">
              <a:buNone/>
              <a:defRPr sz="5249"/>
            </a:lvl4pPr>
            <a:lvl5pPr marL="6797112" indent="0">
              <a:buNone/>
              <a:defRPr sz="5249"/>
            </a:lvl5pPr>
            <a:lvl6pPr marL="8496387" indent="0">
              <a:buNone/>
              <a:defRPr sz="5249"/>
            </a:lvl6pPr>
            <a:lvl7pPr marL="10195676" indent="0">
              <a:buNone/>
              <a:defRPr sz="5249"/>
            </a:lvl7pPr>
            <a:lvl8pPr marL="11894946" indent="0">
              <a:buNone/>
              <a:defRPr sz="5249"/>
            </a:lvl8pPr>
            <a:lvl9pPr marL="1359422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275" indent="0">
              <a:buNone/>
              <a:defRPr sz="10415"/>
            </a:lvl2pPr>
            <a:lvl3pPr marL="3398557" indent="0">
              <a:buNone/>
              <a:defRPr sz="8997"/>
            </a:lvl3pPr>
            <a:lvl4pPr marL="5097833" indent="0">
              <a:buNone/>
              <a:defRPr sz="7499"/>
            </a:lvl4pPr>
            <a:lvl5pPr marL="6797112" indent="0">
              <a:buNone/>
              <a:defRPr sz="7499"/>
            </a:lvl5pPr>
            <a:lvl6pPr marL="8496387" indent="0">
              <a:buNone/>
              <a:defRPr sz="7499"/>
            </a:lvl6pPr>
            <a:lvl7pPr marL="10195676" indent="0">
              <a:buNone/>
              <a:defRPr sz="7499"/>
            </a:lvl7pPr>
            <a:lvl8pPr marL="11894946" indent="0">
              <a:buNone/>
              <a:defRPr sz="7499"/>
            </a:lvl8pPr>
            <a:lvl9pPr marL="1359422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822" tIns="169943" rIns="339822" bIns="16994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808" indent="0">
              <a:buNone/>
              <a:defRPr sz="6914"/>
            </a:lvl2pPr>
            <a:lvl3pPr marL="3397626" indent="0">
              <a:buNone/>
              <a:defRPr sz="6082"/>
            </a:lvl3pPr>
            <a:lvl4pPr marL="5096432" indent="0">
              <a:buNone/>
              <a:defRPr sz="5249"/>
            </a:lvl4pPr>
            <a:lvl5pPr marL="6795242" indent="0">
              <a:buNone/>
              <a:defRPr sz="5249"/>
            </a:lvl5pPr>
            <a:lvl6pPr marL="8494052" indent="0">
              <a:buNone/>
              <a:defRPr sz="5249"/>
            </a:lvl6pPr>
            <a:lvl7pPr marL="10192874" indent="0">
              <a:buNone/>
              <a:defRPr sz="5249"/>
            </a:lvl7pPr>
            <a:lvl8pPr marL="11891673" indent="0">
              <a:buNone/>
              <a:defRPr sz="5249"/>
            </a:lvl8pPr>
            <a:lvl9pPr marL="135904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99" tIns="155234" rIns="310499" bIns="155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</p:spPr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5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8808" indent="0">
              <a:buNone/>
              <a:defRPr sz="10415"/>
            </a:lvl2pPr>
            <a:lvl3pPr marL="3397626" indent="0">
              <a:buNone/>
              <a:defRPr sz="8997"/>
            </a:lvl3pPr>
            <a:lvl4pPr marL="5096432" indent="0">
              <a:buNone/>
              <a:defRPr sz="7499"/>
            </a:lvl4pPr>
            <a:lvl5pPr marL="6795242" indent="0">
              <a:buNone/>
              <a:defRPr sz="7499"/>
            </a:lvl5pPr>
            <a:lvl6pPr marL="8494052" indent="0">
              <a:buNone/>
              <a:defRPr sz="7499"/>
            </a:lvl6pPr>
            <a:lvl7pPr marL="10192874" indent="0">
              <a:buNone/>
              <a:defRPr sz="7499"/>
            </a:lvl7pPr>
            <a:lvl8pPr marL="11891673" indent="0">
              <a:buNone/>
              <a:defRPr sz="7499"/>
            </a:lvl8pPr>
            <a:lvl9pPr marL="135904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728" tIns="169897" rIns="339728" bIns="1698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0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339" indent="0">
              <a:buNone/>
              <a:defRPr sz="6914"/>
            </a:lvl2pPr>
            <a:lvl3pPr marL="3396691" indent="0">
              <a:buNone/>
              <a:defRPr sz="6082"/>
            </a:lvl3pPr>
            <a:lvl4pPr marL="5095029" indent="0">
              <a:buNone/>
              <a:defRPr sz="5249"/>
            </a:lvl4pPr>
            <a:lvl5pPr marL="6793371" indent="0">
              <a:buNone/>
              <a:defRPr sz="5249"/>
            </a:lvl5pPr>
            <a:lvl6pPr marL="8491717" indent="0">
              <a:buNone/>
              <a:defRPr sz="5249"/>
            </a:lvl6pPr>
            <a:lvl7pPr marL="10190069" indent="0">
              <a:buNone/>
              <a:defRPr sz="5249"/>
            </a:lvl7pPr>
            <a:lvl8pPr marL="11888399" indent="0">
              <a:buNone/>
              <a:defRPr sz="5249"/>
            </a:lvl8pPr>
            <a:lvl9pPr marL="135867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8339" indent="0">
              <a:buNone/>
              <a:defRPr sz="10415"/>
            </a:lvl2pPr>
            <a:lvl3pPr marL="3396691" indent="0">
              <a:buNone/>
              <a:defRPr sz="8997"/>
            </a:lvl3pPr>
            <a:lvl4pPr marL="5095029" indent="0">
              <a:buNone/>
              <a:defRPr sz="7499"/>
            </a:lvl4pPr>
            <a:lvl5pPr marL="6793371" indent="0">
              <a:buNone/>
              <a:defRPr sz="7499"/>
            </a:lvl5pPr>
            <a:lvl6pPr marL="8491717" indent="0">
              <a:buNone/>
              <a:defRPr sz="7499"/>
            </a:lvl6pPr>
            <a:lvl7pPr marL="10190069" indent="0">
              <a:buNone/>
              <a:defRPr sz="7499"/>
            </a:lvl7pPr>
            <a:lvl8pPr marL="11888399" indent="0">
              <a:buNone/>
              <a:defRPr sz="7499"/>
            </a:lvl8pPr>
            <a:lvl9pPr marL="135867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634" tIns="169853" rIns="339634" bIns="16985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873" indent="0">
              <a:buNone/>
              <a:defRPr sz="6914"/>
            </a:lvl2pPr>
            <a:lvl3pPr marL="3395758" indent="0">
              <a:buNone/>
              <a:defRPr sz="6082"/>
            </a:lvl3pPr>
            <a:lvl4pPr marL="5093627" indent="0">
              <a:buNone/>
              <a:defRPr sz="5249"/>
            </a:lvl4pPr>
            <a:lvl5pPr marL="6791505" indent="0">
              <a:buNone/>
              <a:defRPr sz="5249"/>
            </a:lvl5pPr>
            <a:lvl6pPr marL="8489381" indent="0">
              <a:buNone/>
              <a:defRPr sz="5249"/>
            </a:lvl6pPr>
            <a:lvl7pPr marL="10187265" indent="0">
              <a:buNone/>
              <a:defRPr sz="5249"/>
            </a:lvl7pPr>
            <a:lvl8pPr marL="11885132" indent="0">
              <a:buNone/>
              <a:defRPr sz="5249"/>
            </a:lvl8pPr>
            <a:lvl9pPr marL="135830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193" indent="0">
              <a:buNone/>
              <a:defRPr sz="6082"/>
            </a:lvl2pPr>
            <a:lvl3pPr marL="3104373" indent="0">
              <a:buNone/>
              <a:defRPr sz="5249"/>
            </a:lvl3pPr>
            <a:lvl4pPr marL="4656564" indent="0">
              <a:buNone/>
              <a:defRPr sz="4833"/>
            </a:lvl4pPr>
            <a:lvl5pPr marL="6208746" indent="0">
              <a:buNone/>
              <a:defRPr sz="4833"/>
            </a:lvl5pPr>
            <a:lvl6pPr marL="7760936" indent="0">
              <a:buNone/>
              <a:defRPr sz="4833"/>
            </a:lvl6pPr>
            <a:lvl7pPr marL="9313119" indent="0">
              <a:buNone/>
              <a:defRPr sz="4833"/>
            </a:lvl7pPr>
            <a:lvl8pPr marL="10865313" indent="0">
              <a:buNone/>
              <a:defRPr sz="4833"/>
            </a:lvl8pPr>
            <a:lvl9pPr marL="124174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7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7873" indent="0">
              <a:buNone/>
              <a:defRPr sz="10415"/>
            </a:lvl2pPr>
            <a:lvl3pPr marL="3395758" indent="0">
              <a:buNone/>
              <a:defRPr sz="8997"/>
            </a:lvl3pPr>
            <a:lvl4pPr marL="5093627" indent="0">
              <a:buNone/>
              <a:defRPr sz="7499"/>
            </a:lvl4pPr>
            <a:lvl5pPr marL="6791505" indent="0">
              <a:buNone/>
              <a:defRPr sz="7499"/>
            </a:lvl5pPr>
            <a:lvl6pPr marL="8489381" indent="0">
              <a:buNone/>
              <a:defRPr sz="7499"/>
            </a:lvl6pPr>
            <a:lvl7pPr marL="10187265" indent="0">
              <a:buNone/>
              <a:defRPr sz="7499"/>
            </a:lvl7pPr>
            <a:lvl8pPr marL="11885132" indent="0">
              <a:buNone/>
              <a:defRPr sz="7499"/>
            </a:lvl8pPr>
            <a:lvl9pPr marL="135830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541" tIns="169807" rIns="339541" bIns="1698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1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404" indent="0">
              <a:buNone/>
              <a:defRPr sz="6914"/>
            </a:lvl2pPr>
            <a:lvl3pPr marL="3394825" indent="0">
              <a:buNone/>
              <a:defRPr sz="6082"/>
            </a:lvl3pPr>
            <a:lvl4pPr marL="5092226" indent="0">
              <a:buNone/>
              <a:defRPr sz="5249"/>
            </a:lvl4pPr>
            <a:lvl5pPr marL="6789639" indent="0">
              <a:buNone/>
              <a:defRPr sz="5249"/>
            </a:lvl5pPr>
            <a:lvl6pPr marL="8487047" indent="0">
              <a:buNone/>
              <a:defRPr sz="5249"/>
            </a:lvl6pPr>
            <a:lvl7pPr marL="10184464" indent="0">
              <a:buNone/>
              <a:defRPr sz="5249"/>
            </a:lvl7pPr>
            <a:lvl8pPr marL="11881862" indent="0">
              <a:buNone/>
              <a:defRPr sz="5249"/>
            </a:lvl8pPr>
            <a:lvl9pPr marL="135792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8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7404" indent="0">
              <a:buNone/>
              <a:defRPr sz="10415"/>
            </a:lvl2pPr>
            <a:lvl3pPr marL="3394825" indent="0">
              <a:buNone/>
              <a:defRPr sz="8997"/>
            </a:lvl3pPr>
            <a:lvl4pPr marL="5092226" indent="0">
              <a:buNone/>
              <a:defRPr sz="7499"/>
            </a:lvl4pPr>
            <a:lvl5pPr marL="6789639" indent="0">
              <a:buNone/>
              <a:defRPr sz="7499"/>
            </a:lvl5pPr>
            <a:lvl6pPr marL="8487047" indent="0">
              <a:buNone/>
              <a:defRPr sz="7499"/>
            </a:lvl6pPr>
            <a:lvl7pPr marL="10184464" indent="0">
              <a:buNone/>
              <a:defRPr sz="7499"/>
            </a:lvl7pPr>
            <a:lvl8pPr marL="11881862" indent="0">
              <a:buNone/>
              <a:defRPr sz="7499"/>
            </a:lvl8pPr>
            <a:lvl9pPr marL="135792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447" tIns="169761" rIns="339447" bIns="1697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938" indent="0">
              <a:buNone/>
              <a:defRPr sz="6914"/>
            </a:lvl2pPr>
            <a:lvl3pPr marL="3393891" indent="0">
              <a:buNone/>
              <a:defRPr sz="6082"/>
            </a:lvl3pPr>
            <a:lvl4pPr marL="5090824" indent="0">
              <a:buNone/>
              <a:defRPr sz="5249"/>
            </a:lvl4pPr>
            <a:lvl5pPr marL="6787770" indent="0">
              <a:buNone/>
              <a:defRPr sz="5249"/>
            </a:lvl5pPr>
            <a:lvl6pPr marL="8484711" indent="0">
              <a:buNone/>
              <a:defRPr sz="5249"/>
            </a:lvl6pPr>
            <a:lvl7pPr marL="10181664" indent="0">
              <a:buNone/>
              <a:defRPr sz="5249"/>
            </a:lvl7pPr>
            <a:lvl8pPr marL="11878593" indent="0">
              <a:buNone/>
              <a:defRPr sz="5249"/>
            </a:lvl8pPr>
            <a:lvl9pPr marL="135755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938" indent="0">
              <a:buNone/>
              <a:defRPr sz="10415"/>
            </a:lvl2pPr>
            <a:lvl3pPr marL="3393891" indent="0">
              <a:buNone/>
              <a:defRPr sz="8997"/>
            </a:lvl3pPr>
            <a:lvl4pPr marL="5090824" indent="0">
              <a:buNone/>
              <a:defRPr sz="7499"/>
            </a:lvl4pPr>
            <a:lvl5pPr marL="6787770" indent="0">
              <a:buNone/>
              <a:defRPr sz="7499"/>
            </a:lvl5pPr>
            <a:lvl6pPr marL="8484711" indent="0">
              <a:buNone/>
              <a:defRPr sz="7499"/>
            </a:lvl6pPr>
            <a:lvl7pPr marL="10181664" indent="0">
              <a:buNone/>
              <a:defRPr sz="7499"/>
            </a:lvl7pPr>
            <a:lvl8pPr marL="11878593" indent="0">
              <a:buNone/>
              <a:defRPr sz="7499"/>
            </a:lvl8pPr>
            <a:lvl9pPr marL="135755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353" tIns="169718" rIns="339353" bIns="1697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467" indent="0">
              <a:buNone/>
              <a:defRPr sz="6914"/>
            </a:lvl2pPr>
            <a:lvl3pPr marL="3392956" indent="0">
              <a:buNone/>
              <a:defRPr sz="6082"/>
            </a:lvl3pPr>
            <a:lvl4pPr marL="5089422" indent="0">
              <a:buNone/>
              <a:defRPr sz="5249"/>
            </a:lvl4pPr>
            <a:lvl5pPr marL="6785904" indent="0">
              <a:buNone/>
              <a:defRPr sz="5249"/>
            </a:lvl5pPr>
            <a:lvl6pPr marL="8482375" indent="0">
              <a:buNone/>
              <a:defRPr sz="5249"/>
            </a:lvl6pPr>
            <a:lvl7pPr marL="10178867" indent="0">
              <a:buNone/>
              <a:defRPr sz="5249"/>
            </a:lvl7pPr>
            <a:lvl8pPr marL="11875325" indent="0">
              <a:buNone/>
              <a:defRPr sz="5249"/>
            </a:lvl8pPr>
            <a:lvl9pPr marL="1357180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467" indent="0">
              <a:buNone/>
              <a:defRPr sz="10415"/>
            </a:lvl2pPr>
            <a:lvl3pPr marL="3392956" indent="0">
              <a:buNone/>
              <a:defRPr sz="8997"/>
            </a:lvl3pPr>
            <a:lvl4pPr marL="5089422" indent="0">
              <a:buNone/>
              <a:defRPr sz="7499"/>
            </a:lvl4pPr>
            <a:lvl5pPr marL="6785904" indent="0">
              <a:buNone/>
              <a:defRPr sz="7499"/>
            </a:lvl5pPr>
            <a:lvl6pPr marL="8482375" indent="0">
              <a:buNone/>
              <a:defRPr sz="7499"/>
            </a:lvl6pPr>
            <a:lvl7pPr marL="10178867" indent="0">
              <a:buNone/>
              <a:defRPr sz="7499"/>
            </a:lvl7pPr>
            <a:lvl8pPr marL="11875325" indent="0">
              <a:buNone/>
              <a:defRPr sz="7499"/>
            </a:lvl8pPr>
            <a:lvl9pPr marL="1357180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259" tIns="169672" rIns="339259" bIns="1696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2799762"/>
            <a:ext cx="9121140" cy="207510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000" indent="0">
              <a:buNone/>
              <a:defRPr sz="6914"/>
            </a:lvl2pPr>
            <a:lvl3pPr marL="3392026" indent="0">
              <a:buNone/>
              <a:defRPr sz="6082"/>
            </a:lvl3pPr>
            <a:lvl4pPr marL="5088024" indent="0">
              <a:buNone/>
              <a:defRPr sz="5249"/>
            </a:lvl4pPr>
            <a:lvl5pPr marL="6784038" indent="0">
              <a:buNone/>
              <a:defRPr sz="5249"/>
            </a:lvl5pPr>
            <a:lvl6pPr marL="8480039" indent="0">
              <a:buNone/>
              <a:defRPr sz="5249"/>
            </a:lvl6pPr>
            <a:lvl7pPr marL="10176063" indent="0">
              <a:buNone/>
              <a:defRPr sz="5249"/>
            </a:lvl7pPr>
            <a:lvl8pPr marL="11872060" indent="0">
              <a:buNone/>
              <a:defRPr sz="5249"/>
            </a:lvl8pPr>
            <a:lvl9pPr marL="135680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000" indent="0">
              <a:buNone/>
              <a:defRPr sz="10415"/>
            </a:lvl2pPr>
            <a:lvl3pPr marL="3392026" indent="0">
              <a:buNone/>
              <a:defRPr sz="8997"/>
            </a:lvl3pPr>
            <a:lvl4pPr marL="5088024" indent="0">
              <a:buNone/>
              <a:defRPr sz="7499"/>
            </a:lvl4pPr>
            <a:lvl5pPr marL="6784038" indent="0">
              <a:buNone/>
              <a:defRPr sz="7499"/>
            </a:lvl5pPr>
            <a:lvl6pPr marL="8480039" indent="0">
              <a:buNone/>
              <a:defRPr sz="7499"/>
            </a:lvl6pPr>
            <a:lvl7pPr marL="10176063" indent="0">
              <a:buNone/>
              <a:defRPr sz="7499"/>
            </a:lvl7pPr>
            <a:lvl8pPr marL="11872060" indent="0">
              <a:buNone/>
              <a:defRPr sz="7499"/>
            </a:lvl8pPr>
            <a:lvl9pPr marL="135680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3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535" indent="0">
              <a:buNone/>
              <a:defRPr sz="6914"/>
            </a:lvl2pPr>
            <a:lvl3pPr marL="3391089" indent="0">
              <a:buNone/>
              <a:defRPr sz="6082"/>
            </a:lvl3pPr>
            <a:lvl4pPr marL="5086624" indent="0">
              <a:buNone/>
              <a:defRPr sz="5249"/>
            </a:lvl4pPr>
            <a:lvl5pPr marL="6782171" indent="0">
              <a:buNone/>
              <a:defRPr sz="5249"/>
            </a:lvl5pPr>
            <a:lvl6pPr marL="8477710" indent="0">
              <a:buNone/>
              <a:defRPr sz="5249"/>
            </a:lvl6pPr>
            <a:lvl7pPr marL="10173263" indent="0">
              <a:buNone/>
              <a:defRPr sz="5249"/>
            </a:lvl7pPr>
            <a:lvl8pPr marL="11868795" indent="0">
              <a:buNone/>
              <a:defRPr sz="5249"/>
            </a:lvl8pPr>
            <a:lvl9pPr marL="135643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2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2193" indent="0">
              <a:buNone/>
              <a:defRPr sz="9413"/>
            </a:lvl2pPr>
            <a:lvl3pPr marL="3104373" indent="0">
              <a:buNone/>
              <a:defRPr sz="8332"/>
            </a:lvl3pPr>
            <a:lvl4pPr marL="4656564" indent="0">
              <a:buNone/>
              <a:defRPr sz="6914"/>
            </a:lvl4pPr>
            <a:lvl5pPr marL="6208746" indent="0">
              <a:buNone/>
              <a:defRPr sz="6914"/>
            </a:lvl5pPr>
            <a:lvl6pPr marL="7760936" indent="0">
              <a:buNone/>
              <a:defRPr sz="6914"/>
            </a:lvl6pPr>
            <a:lvl7pPr marL="9313119" indent="0">
              <a:buNone/>
              <a:defRPr sz="6914"/>
            </a:lvl7pPr>
            <a:lvl8pPr marL="10865313" indent="0">
              <a:buNone/>
              <a:defRPr sz="6914"/>
            </a:lvl8pPr>
            <a:lvl9pPr marL="124174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5535" indent="0">
              <a:buNone/>
              <a:defRPr sz="10415"/>
            </a:lvl2pPr>
            <a:lvl3pPr marL="3391089" indent="0">
              <a:buNone/>
              <a:defRPr sz="8997"/>
            </a:lvl3pPr>
            <a:lvl4pPr marL="5086624" indent="0">
              <a:buNone/>
              <a:defRPr sz="7499"/>
            </a:lvl4pPr>
            <a:lvl5pPr marL="6782171" indent="0">
              <a:buNone/>
              <a:defRPr sz="7499"/>
            </a:lvl5pPr>
            <a:lvl6pPr marL="8477710" indent="0">
              <a:buNone/>
              <a:defRPr sz="7499"/>
            </a:lvl6pPr>
            <a:lvl7pPr marL="10173263" indent="0">
              <a:buNone/>
              <a:defRPr sz="7499"/>
            </a:lvl7pPr>
            <a:lvl8pPr marL="11868795" indent="0">
              <a:buNone/>
              <a:defRPr sz="7499"/>
            </a:lvl8pPr>
            <a:lvl9pPr marL="135643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072" tIns="169582" rIns="339072" bIns="1695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1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069" indent="0">
              <a:buNone/>
              <a:defRPr sz="6914"/>
            </a:lvl2pPr>
            <a:lvl3pPr marL="3390157" indent="0">
              <a:buNone/>
              <a:defRPr sz="6082"/>
            </a:lvl3pPr>
            <a:lvl4pPr marL="5085226" indent="0">
              <a:buNone/>
              <a:defRPr sz="5249"/>
            </a:lvl4pPr>
            <a:lvl5pPr marL="6780305" indent="0">
              <a:buNone/>
              <a:defRPr sz="5249"/>
            </a:lvl5pPr>
            <a:lvl6pPr marL="8475376" indent="0">
              <a:buNone/>
              <a:defRPr sz="5249"/>
            </a:lvl6pPr>
            <a:lvl7pPr marL="10170470" indent="0">
              <a:buNone/>
              <a:defRPr sz="5249"/>
            </a:lvl7pPr>
            <a:lvl8pPr marL="11865532" indent="0">
              <a:buNone/>
              <a:defRPr sz="5249"/>
            </a:lvl8pPr>
            <a:lvl9pPr marL="135606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5069" indent="0">
              <a:buNone/>
              <a:defRPr sz="10415"/>
            </a:lvl2pPr>
            <a:lvl3pPr marL="3390157" indent="0">
              <a:buNone/>
              <a:defRPr sz="8997"/>
            </a:lvl3pPr>
            <a:lvl4pPr marL="5085226" indent="0">
              <a:buNone/>
              <a:defRPr sz="7499"/>
            </a:lvl4pPr>
            <a:lvl5pPr marL="6780305" indent="0">
              <a:buNone/>
              <a:defRPr sz="7499"/>
            </a:lvl5pPr>
            <a:lvl6pPr marL="8475376" indent="0">
              <a:buNone/>
              <a:defRPr sz="7499"/>
            </a:lvl6pPr>
            <a:lvl7pPr marL="10170470" indent="0">
              <a:buNone/>
              <a:defRPr sz="7499"/>
            </a:lvl7pPr>
            <a:lvl8pPr marL="11865532" indent="0">
              <a:buNone/>
              <a:defRPr sz="7499"/>
            </a:lvl8pPr>
            <a:lvl9pPr marL="135606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978" tIns="169536" rIns="338978" bIns="1695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9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607" indent="0">
              <a:buNone/>
              <a:defRPr sz="6914"/>
            </a:lvl2pPr>
            <a:lvl3pPr marL="3389224" indent="0">
              <a:buNone/>
              <a:defRPr sz="6082"/>
            </a:lvl3pPr>
            <a:lvl4pPr marL="5083829" indent="0">
              <a:buNone/>
              <a:defRPr sz="5249"/>
            </a:lvl4pPr>
            <a:lvl5pPr marL="6778436" indent="0">
              <a:buNone/>
              <a:defRPr sz="5249"/>
            </a:lvl5pPr>
            <a:lvl6pPr marL="8473043" indent="0">
              <a:buNone/>
              <a:defRPr sz="5249"/>
            </a:lvl6pPr>
            <a:lvl7pPr marL="10167672" indent="0">
              <a:buNone/>
              <a:defRPr sz="5249"/>
            </a:lvl7pPr>
            <a:lvl8pPr marL="11862264" indent="0">
              <a:buNone/>
              <a:defRPr sz="5249"/>
            </a:lvl8pPr>
            <a:lvl9pPr marL="1355687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4607" indent="0">
              <a:buNone/>
              <a:defRPr sz="10415"/>
            </a:lvl2pPr>
            <a:lvl3pPr marL="3389224" indent="0">
              <a:buNone/>
              <a:defRPr sz="8997"/>
            </a:lvl3pPr>
            <a:lvl4pPr marL="5083829" indent="0">
              <a:buNone/>
              <a:defRPr sz="7499"/>
            </a:lvl4pPr>
            <a:lvl5pPr marL="6778436" indent="0">
              <a:buNone/>
              <a:defRPr sz="7499"/>
            </a:lvl5pPr>
            <a:lvl6pPr marL="8473043" indent="0">
              <a:buNone/>
              <a:defRPr sz="7499"/>
            </a:lvl6pPr>
            <a:lvl7pPr marL="10167672" indent="0">
              <a:buNone/>
              <a:defRPr sz="7499"/>
            </a:lvl7pPr>
            <a:lvl8pPr marL="11862264" indent="0">
              <a:buNone/>
              <a:defRPr sz="7499"/>
            </a:lvl8pPr>
            <a:lvl9pPr marL="1355687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884" tIns="169490" rIns="338884" bIns="1694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139" indent="0">
              <a:buNone/>
              <a:defRPr sz="6914"/>
            </a:lvl2pPr>
            <a:lvl3pPr marL="3388291" indent="0">
              <a:buNone/>
              <a:defRPr sz="6082"/>
            </a:lvl3pPr>
            <a:lvl4pPr marL="5082431" indent="0">
              <a:buNone/>
              <a:defRPr sz="5249"/>
            </a:lvl4pPr>
            <a:lvl5pPr marL="6776573" indent="0">
              <a:buNone/>
              <a:defRPr sz="5249"/>
            </a:lvl5pPr>
            <a:lvl6pPr marL="8470713" indent="0">
              <a:buNone/>
              <a:defRPr sz="5249"/>
            </a:lvl6pPr>
            <a:lvl7pPr marL="10164875" indent="0">
              <a:buNone/>
              <a:defRPr sz="5249"/>
            </a:lvl7pPr>
            <a:lvl8pPr marL="11859005" indent="0">
              <a:buNone/>
              <a:defRPr sz="5249"/>
            </a:lvl8pPr>
            <a:lvl9pPr marL="1355314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28" tIns="155196" rIns="310428" bIns="1551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5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4139" indent="0">
              <a:buNone/>
              <a:defRPr sz="10415"/>
            </a:lvl2pPr>
            <a:lvl3pPr marL="3388291" indent="0">
              <a:buNone/>
              <a:defRPr sz="8997"/>
            </a:lvl3pPr>
            <a:lvl4pPr marL="5082431" indent="0">
              <a:buNone/>
              <a:defRPr sz="7499"/>
            </a:lvl4pPr>
            <a:lvl5pPr marL="6776573" indent="0">
              <a:buNone/>
              <a:defRPr sz="7499"/>
            </a:lvl5pPr>
            <a:lvl6pPr marL="8470713" indent="0">
              <a:buNone/>
              <a:defRPr sz="7499"/>
            </a:lvl6pPr>
            <a:lvl7pPr marL="10164875" indent="0">
              <a:buNone/>
              <a:defRPr sz="7499"/>
            </a:lvl7pPr>
            <a:lvl8pPr marL="11859005" indent="0">
              <a:buNone/>
              <a:defRPr sz="7499"/>
            </a:lvl8pPr>
            <a:lvl9pPr marL="1355314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603" tIns="203363" rIns="406603" bIns="203363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0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5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3675" indent="0">
              <a:buNone/>
              <a:defRPr sz="6914"/>
            </a:lvl2pPr>
            <a:lvl3pPr marL="3387356" indent="0">
              <a:buNone/>
              <a:defRPr sz="6082"/>
            </a:lvl3pPr>
            <a:lvl4pPr marL="5081034" indent="0">
              <a:buNone/>
              <a:defRPr sz="5249"/>
            </a:lvl4pPr>
            <a:lvl5pPr marL="6774711" indent="0">
              <a:buNone/>
              <a:defRPr sz="5249"/>
            </a:lvl5pPr>
            <a:lvl6pPr marL="8468383" indent="0">
              <a:buNone/>
              <a:defRPr sz="5249"/>
            </a:lvl6pPr>
            <a:lvl7pPr marL="10162081" indent="0">
              <a:buNone/>
              <a:defRPr sz="5249"/>
            </a:lvl7pPr>
            <a:lvl8pPr marL="11855742" indent="0">
              <a:buNone/>
              <a:defRPr sz="5249"/>
            </a:lvl8pPr>
            <a:lvl9pPr marL="13549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3675" indent="0">
              <a:buNone/>
              <a:defRPr sz="10415"/>
            </a:lvl2pPr>
            <a:lvl3pPr marL="3387356" indent="0">
              <a:buNone/>
              <a:defRPr sz="8997"/>
            </a:lvl3pPr>
            <a:lvl4pPr marL="5081034" indent="0">
              <a:buNone/>
              <a:defRPr sz="7499"/>
            </a:lvl4pPr>
            <a:lvl5pPr marL="6774711" indent="0">
              <a:buNone/>
              <a:defRPr sz="7499"/>
            </a:lvl5pPr>
            <a:lvl6pPr marL="8468383" indent="0">
              <a:buNone/>
              <a:defRPr sz="7499"/>
            </a:lvl6pPr>
            <a:lvl7pPr marL="10162081" indent="0">
              <a:buNone/>
              <a:defRPr sz="7499"/>
            </a:lvl7pPr>
            <a:lvl8pPr marL="11855742" indent="0">
              <a:buNone/>
              <a:defRPr sz="7499"/>
            </a:lvl8pPr>
            <a:lvl9pPr marL="13549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36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9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6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835" indent="0">
              <a:buNone/>
              <a:defRPr sz="6082"/>
            </a:lvl2pPr>
            <a:lvl3pPr marL="3103647" indent="0">
              <a:buNone/>
              <a:defRPr sz="5249"/>
            </a:lvl3pPr>
            <a:lvl4pPr marL="4655475" indent="0">
              <a:buNone/>
              <a:defRPr sz="4833"/>
            </a:lvl4pPr>
            <a:lvl5pPr marL="6207302" indent="0">
              <a:buNone/>
              <a:defRPr sz="4833"/>
            </a:lvl5pPr>
            <a:lvl6pPr marL="7759125" indent="0">
              <a:buNone/>
              <a:defRPr sz="4833"/>
            </a:lvl6pPr>
            <a:lvl7pPr marL="9310946" indent="0">
              <a:buNone/>
              <a:defRPr sz="4833"/>
            </a:lvl7pPr>
            <a:lvl8pPr marL="10862777" indent="0">
              <a:buNone/>
              <a:defRPr sz="4833"/>
            </a:lvl8pPr>
            <a:lvl9pPr marL="1241459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2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65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321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642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963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284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605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08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08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7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3210" indent="0">
              <a:buNone/>
              <a:defRPr sz="10415"/>
            </a:lvl2pPr>
            <a:lvl3pPr marL="3386423" indent="0">
              <a:buNone/>
              <a:defRPr sz="8997"/>
            </a:lvl3pPr>
            <a:lvl4pPr marL="5079632" indent="0">
              <a:buNone/>
              <a:defRPr sz="7499"/>
            </a:lvl4pPr>
            <a:lvl5pPr marL="6772848" indent="0">
              <a:buNone/>
              <a:defRPr sz="7499"/>
            </a:lvl5pPr>
            <a:lvl6pPr marL="8466054" indent="0">
              <a:buNone/>
              <a:defRPr sz="7499"/>
            </a:lvl6pPr>
            <a:lvl7pPr marL="10159284" indent="0">
              <a:buNone/>
              <a:defRPr sz="7499"/>
            </a:lvl7pPr>
            <a:lvl8pPr marL="11852481" indent="0">
              <a:buNone/>
              <a:defRPr sz="7499"/>
            </a:lvl8pPr>
            <a:lvl9pPr marL="13545696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11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11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53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2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8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3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65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274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549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823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098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372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12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12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2746" indent="0">
              <a:buNone/>
              <a:defRPr sz="10415"/>
            </a:lvl2pPr>
            <a:lvl3pPr marL="3385494" indent="0">
              <a:buNone/>
              <a:defRPr sz="8997"/>
            </a:lvl3pPr>
            <a:lvl4pPr marL="5078236" indent="0">
              <a:buNone/>
              <a:defRPr sz="7499"/>
            </a:lvl4pPr>
            <a:lvl5pPr marL="6770983" indent="0">
              <a:buNone/>
              <a:defRPr sz="7499"/>
            </a:lvl5pPr>
            <a:lvl6pPr marL="8463727" indent="0">
              <a:buNone/>
              <a:defRPr sz="7499"/>
            </a:lvl6pPr>
            <a:lvl7pPr marL="10156491" indent="0">
              <a:buNone/>
              <a:defRPr sz="7499"/>
            </a:lvl7pPr>
            <a:lvl8pPr marL="11849221" indent="0">
              <a:buNone/>
              <a:defRPr sz="7499"/>
            </a:lvl8pPr>
            <a:lvl9pPr marL="1354197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2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2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509" tIns="169311" rIns="338509" bIns="1693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265" tIns="203200" rIns="406265" bIns="20320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4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7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2281" indent="0">
              <a:buNone/>
              <a:defRPr sz="6914"/>
            </a:lvl2pPr>
            <a:lvl3pPr marL="3384563" indent="0">
              <a:buNone/>
              <a:defRPr sz="6082"/>
            </a:lvl3pPr>
            <a:lvl4pPr marL="5076839" indent="0">
              <a:buNone/>
              <a:defRPr sz="5249"/>
            </a:lvl4pPr>
            <a:lvl5pPr marL="6769121" indent="0">
              <a:buNone/>
              <a:defRPr sz="5249"/>
            </a:lvl5pPr>
            <a:lvl6pPr marL="8461399" indent="0">
              <a:buNone/>
              <a:defRPr sz="5249"/>
            </a:lvl6pPr>
            <a:lvl7pPr marL="10153697" indent="0">
              <a:buNone/>
              <a:defRPr sz="5249"/>
            </a:lvl7pPr>
            <a:lvl8pPr marL="11845962" indent="0">
              <a:buNone/>
              <a:defRPr sz="5249"/>
            </a:lvl8pPr>
            <a:lvl9pPr marL="1353824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2281" indent="0">
              <a:buNone/>
              <a:defRPr sz="10415"/>
            </a:lvl2pPr>
            <a:lvl3pPr marL="3384563" indent="0">
              <a:buNone/>
              <a:defRPr sz="8997"/>
            </a:lvl3pPr>
            <a:lvl4pPr marL="5076839" indent="0">
              <a:buNone/>
              <a:defRPr sz="7499"/>
            </a:lvl4pPr>
            <a:lvl5pPr marL="6769121" indent="0">
              <a:buNone/>
              <a:defRPr sz="7499"/>
            </a:lvl5pPr>
            <a:lvl6pPr marL="8461399" indent="0">
              <a:buNone/>
              <a:defRPr sz="7499"/>
            </a:lvl6pPr>
            <a:lvl7pPr marL="10153697" indent="0">
              <a:buNone/>
              <a:defRPr sz="7499"/>
            </a:lvl7pPr>
            <a:lvl8pPr marL="11845962" indent="0">
              <a:buNone/>
              <a:defRPr sz="7499"/>
            </a:lvl8pPr>
            <a:lvl9pPr marL="1353824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8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5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7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56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78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181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363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543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672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5907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2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2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6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6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1816" indent="0">
              <a:buNone/>
              <a:defRPr sz="10415"/>
            </a:lvl2pPr>
            <a:lvl3pPr marL="3383634" indent="0">
              <a:buNone/>
              <a:defRPr sz="8997"/>
            </a:lvl3pPr>
            <a:lvl4pPr marL="5075439" indent="0">
              <a:buNone/>
              <a:defRPr sz="7499"/>
            </a:lvl4pPr>
            <a:lvl5pPr marL="6767260" indent="0">
              <a:buNone/>
              <a:defRPr sz="7499"/>
            </a:lvl5pPr>
            <a:lvl6pPr marL="8459071" indent="0">
              <a:buNone/>
              <a:defRPr sz="7499"/>
            </a:lvl6pPr>
            <a:lvl7pPr marL="10150904" indent="0">
              <a:buNone/>
              <a:defRPr sz="7499"/>
            </a:lvl7pPr>
            <a:lvl8pPr marL="11842707" indent="0">
              <a:buNone/>
              <a:defRPr sz="7499"/>
            </a:lvl8pPr>
            <a:lvl9pPr marL="1353452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42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42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1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845684" indent="0" algn="ctr">
              <a:buNone/>
              <a:defRPr/>
            </a:lvl2pPr>
            <a:lvl3pPr marL="1691351" indent="0" algn="ctr">
              <a:buNone/>
              <a:defRPr/>
            </a:lvl3pPr>
            <a:lvl4pPr marL="2537031" indent="0" algn="ctr">
              <a:buNone/>
              <a:defRPr/>
            </a:lvl4pPr>
            <a:lvl5pPr marL="3382704" indent="0" algn="ctr">
              <a:buNone/>
              <a:defRPr/>
            </a:lvl5pPr>
            <a:lvl6pPr marL="4228367" indent="0" algn="ctr">
              <a:buNone/>
              <a:defRPr/>
            </a:lvl6pPr>
            <a:lvl7pPr marL="5074045" indent="0" algn="ctr">
              <a:buNone/>
              <a:defRPr/>
            </a:lvl7pPr>
            <a:lvl8pPr marL="5919722" indent="0" algn="ctr">
              <a:buNone/>
              <a:defRPr/>
            </a:lvl8pPr>
            <a:lvl9pPr marL="676540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78"/>
            <a:ext cx="24483061" cy="7149947"/>
          </a:xfrm>
        </p:spPr>
        <p:txBody>
          <a:bodyPr/>
          <a:lstStyle>
            <a:lvl1pPr algn="l">
              <a:defRPr sz="749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2"/>
            <a:ext cx="24483061" cy="7874947"/>
          </a:xfrm>
        </p:spPr>
        <p:txBody>
          <a:bodyPr anchor="b"/>
          <a:lstStyle>
            <a:lvl1pPr marL="0" indent="0">
              <a:buNone/>
              <a:defRPr sz="3747"/>
            </a:lvl1pPr>
            <a:lvl2pPr marL="845684" indent="0">
              <a:buNone/>
              <a:defRPr sz="3333"/>
            </a:lvl2pPr>
            <a:lvl3pPr marL="1691351" indent="0">
              <a:buNone/>
              <a:defRPr sz="3166"/>
            </a:lvl3pPr>
            <a:lvl4pPr marL="2537031" indent="0">
              <a:buNone/>
              <a:defRPr sz="2750"/>
            </a:lvl4pPr>
            <a:lvl5pPr marL="3382704" indent="0">
              <a:buNone/>
              <a:defRPr sz="2750"/>
            </a:lvl5pPr>
            <a:lvl6pPr marL="4228367" indent="0">
              <a:buNone/>
              <a:defRPr sz="2750"/>
            </a:lvl6pPr>
            <a:lvl7pPr marL="5074045" indent="0">
              <a:buNone/>
              <a:defRPr sz="2750"/>
            </a:lvl7pPr>
            <a:lvl8pPr marL="5919722" indent="0">
              <a:buNone/>
              <a:defRPr sz="2750"/>
            </a:lvl8pPr>
            <a:lvl9pPr marL="6765400" indent="0">
              <a:buNone/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2" y="5499965"/>
            <a:ext cx="12601575" cy="27166469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79" y="5499965"/>
            <a:ext cx="12601575" cy="27166469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0"/>
            <a:ext cx="12726591" cy="3358312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8" y="8058280"/>
            <a:ext cx="12731591" cy="3358312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8" y="11416582"/>
            <a:ext cx="12731591" cy="20741520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2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6082"/>
            </a:lvl1pPr>
            <a:lvl2pPr>
              <a:defRPr sz="5249"/>
            </a:lvl2pPr>
            <a:lvl3pPr>
              <a:defRPr sz="4583"/>
            </a:lvl3pPr>
            <a:lvl4pPr>
              <a:defRPr sz="3747"/>
            </a:lvl4pPr>
            <a:lvl5pPr>
              <a:defRPr sz="3747"/>
            </a:lvl5pPr>
            <a:lvl6pPr>
              <a:defRPr sz="3747"/>
            </a:lvl6pPr>
            <a:lvl7pPr>
              <a:defRPr sz="3747"/>
            </a:lvl7pPr>
            <a:lvl8pPr>
              <a:defRPr sz="3747"/>
            </a:lvl8pPr>
            <a:lvl9pPr>
              <a:defRPr sz="3747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9"/>
            <a:ext cx="9476185" cy="24624823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6082"/>
            </a:lvl1pPr>
            <a:lvl2pPr marL="845684" indent="0">
              <a:buNone/>
              <a:defRPr sz="5249"/>
            </a:lvl2pPr>
            <a:lvl3pPr marL="1691351" indent="0">
              <a:buNone/>
              <a:defRPr sz="4583"/>
            </a:lvl3pPr>
            <a:lvl4pPr marL="2537031" indent="0">
              <a:buNone/>
              <a:defRPr sz="3747"/>
            </a:lvl4pPr>
            <a:lvl5pPr marL="3382704" indent="0">
              <a:buNone/>
              <a:defRPr sz="3747"/>
            </a:lvl5pPr>
            <a:lvl6pPr marL="4228367" indent="0">
              <a:buNone/>
              <a:defRPr sz="3747"/>
            </a:lvl6pPr>
            <a:lvl7pPr marL="5074045" indent="0">
              <a:buNone/>
              <a:defRPr sz="3747"/>
            </a:lvl7pPr>
            <a:lvl8pPr marL="5919722" indent="0">
              <a:buNone/>
              <a:defRPr sz="3747"/>
            </a:lvl8pPr>
            <a:lvl9pPr marL="6765400" indent="0">
              <a:buNone/>
              <a:defRPr sz="3747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5661"/>
            <a:ext cx="17282160" cy="4224972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033328"/>
            <a:ext cx="6360794" cy="31633104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033328"/>
            <a:ext cx="18842354" cy="31633104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229" tIns="169176" rIns="338229" bIns="1691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7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8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887" indent="0">
              <a:buNone/>
              <a:defRPr sz="6914"/>
            </a:lvl2pPr>
            <a:lvl3pPr marL="3381776" indent="0">
              <a:buNone/>
              <a:defRPr sz="6082"/>
            </a:lvl3pPr>
            <a:lvl4pPr marL="5072652" indent="0">
              <a:buNone/>
              <a:defRPr sz="5249"/>
            </a:lvl4pPr>
            <a:lvl5pPr marL="6763535" indent="0">
              <a:buNone/>
              <a:defRPr sz="5249"/>
            </a:lvl5pPr>
            <a:lvl6pPr marL="8454416" indent="0">
              <a:buNone/>
              <a:defRPr sz="5249"/>
            </a:lvl6pPr>
            <a:lvl7pPr marL="10145319" indent="0">
              <a:buNone/>
              <a:defRPr sz="5249"/>
            </a:lvl7pPr>
            <a:lvl8pPr marL="11836189" indent="0">
              <a:buNone/>
              <a:defRPr sz="5249"/>
            </a:lvl8pPr>
            <a:lvl9pPr marL="1352707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835" indent="0">
              <a:buNone/>
              <a:defRPr sz="9413"/>
            </a:lvl2pPr>
            <a:lvl3pPr marL="3103647" indent="0">
              <a:buNone/>
              <a:defRPr sz="8332"/>
            </a:lvl3pPr>
            <a:lvl4pPr marL="4655475" indent="0">
              <a:buNone/>
              <a:defRPr sz="6914"/>
            </a:lvl4pPr>
            <a:lvl5pPr marL="6207302" indent="0">
              <a:buNone/>
              <a:defRPr sz="6914"/>
            </a:lvl5pPr>
            <a:lvl6pPr marL="7759125" indent="0">
              <a:buNone/>
              <a:defRPr sz="6914"/>
            </a:lvl6pPr>
            <a:lvl7pPr marL="9310946" indent="0">
              <a:buNone/>
              <a:defRPr sz="6914"/>
            </a:lvl7pPr>
            <a:lvl8pPr marL="10862777" indent="0">
              <a:buNone/>
              <a:defRPr sz="6914"/>
            </a:lvl8pPr>
            <a:lvl9pPr marL="124145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0887" indent="0">
              <a:buNone/>
              <a:defRPr sz="10415"/>
            </a:lvl2pPr>
            <a:lvl3pPr marL="3381776" indent="0">
              <a:buNone/>
              <a:defRPr sz="8997"/>
            </a:lvl3pPr>
            <a:lvl4pPr marL="5072652" indent="0">
              <a:buNone/>
              <a:defRPr sz="7499"/>
            </a:lvl4pPr>
            <a:lvl5pPr marL="6763535" indent="0">
              <a:buNone/>
              <a:defRPr sz="7499"/>
            </a:lvl5pPr>
            <a:lvl6pPr marL="8454416" indent="0">
              <a:buNone/>
              <a:defRPr sz="7499"/>
            </a:lvl6pPr>
            <a:lvl7pPr marL="10145319" indent="0">
              <a:buNone/>
              <a:defRPr sz="7499"/>
            </a:lvl7pPr>
            <a:lvl8pPr marL="11836189" indent="0">
              <a:buNone/>
              <a:defRPr sz="7499"/>
            </a:lvl8pPr>
            <a:lvl9pPr marL="1352707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134" tIns="169132" rIns="338134" bIns="1691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8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9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421" indent="0">
              <a:buNone/>
              <a:defRPr sz="6914"/>
            </a:lvl2pPr>
            <a:lvl3pPr marL="3380847" indent="0">
              <a:buNone/>
              <a:defRPr sz="6082"/>
            </a:lvl3pPr>
            <a:lvl4pPr marL="5071255" indent="0">
              <a:buNone/>
              <a:defRPr sz="5249"/>
            </a:lvl4pPr>
            <a:lvl5pPr marL="6761678" indent="0">
              <a:buNone/>
              <a:defRPr sz="5249"/>
            </a:lvl5pPr>
            <a:lvl6pPr marL="8452092" indent="0">
              <a:buNone/>
              <a:defRPr sz="5249"/>
            </a:lvl6pPr>
            <a:lvl7pPr marL="10142531" indent="0">
              <a:buNone/>
              <a:defRPr sz="5249"/>
            </a:lvl7pPr>
            <a:lvl8pPr marL="11832937" indent="0">
              <a:buNone/>
              <a:defRPr sz="5249"/>
            </a:lvl8pPr>
            <a:lvl9pPr marL="1352335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0421" indent="0">
              <a:buNone/>
              <a:defRPr sz="10415"/>
            </a:lvl2pPr>
            <a:lvl3pPr marL="3380847" indent="0">
              <a:buNone/>
              <a:defRPr sz="8997"/>
            </a:lvl3pPr>
            <a:lvl4pPr marL="5071255" indent="0">
              <a:buNone/>
              <a:defRPr sz="7499"/>
            </a:lvl4pPr>
            <a:lvl5pPr marL="6761678" indent="0">
              <a:buNone/>
              <a:defRPr sz="7499"/>
            </a:lvl5pPr>
            <a:lvl6pPr marL="8452092" indent="0">
              <a:buNone/>
              <a:defRPr sz="7499"/>
            </a:lvl6pPr>
            <a:lvl7pPr marL="10142531" indent="0">
              <a:buNone/>
              <a:defRPr sz="7499"/>
            </a:lvl7pPr>
            <a:lvl8pPr marL="11832937" indent="0">
              <a:buNone/>
              <a:defRPr sz="7499"/>
            </a:lvl8pPr>
            <a:lvl9pPr marL="1352335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041" tIns="169086" rIns="338041" bIns="1690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703" tIns="202930" rIns="405703" bIns="20293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95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955" indent="0">
              <a:buNone/>
              <a:defRPr sz="6914"/>
            </a:lvl2pPr>
            <a:lvl3pPr marL="3379917" indent="0">
              <a:buNone/>
              <a:defRPr sz="6082"/>
            </a:lvl3pPr>
            <a:lvl4pPr marL="5069861" indent="0">
              <a:buNone/>
              <a:defRPr sz="5249"/>
            </a:lvl4pPr>
            <a:lvl5pPr marL="6759819" indent="0">
              <a:buNone/>
              <a:defRPr sz="5249"/>
            </a:lvl5pPr>
            <a:lvl6pPr marL="8449767" indent="0">
              <a:buNone/>
              <a:defRPr sz="5249"/>
            </a:lvl6pPr>
            <a:lvl7pPr marL="10139741" indent="0">
              <a:buNone/>
              <a:defRPr sz="5249"/>
            </a:lvl7pPr>
            <a:lvl8pPr marL="11829683" indent="0">
              <a:buNone/>
              <a:defRPr sz="5249"/>
            </a:lvl8pPr>
            <a:lvl9pPr marL="135196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4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9955" indent="0">
              <a:buNone/>
              <a:defRPr sz="10415"/>
            </a:lvl2pPr>
            <a:lvl3pPr marL="3379917" indent="0">
              <a:buNone/>
              <a:defRPr sz="8997"/>
            </a:lvl3pPr>
            <a:lvl4pPr marL="5069861" indent="0">
              <a:buNone/>
              <a:defRPr sz="7499"/>
            </a:lvl4pPr>
            <a:lvl5pPr marL="6759819" indent="0">
              <a:buNone/>
              <a:defRPr sz="7499"/>
            </a:lvl5pPr>
            <a:lvl6pPr marL="8449767" indent="0">
              <a:buNone/>
              <a:defRPr sz="7499"/>
            </a:lvl6pPr>
            <a:lvl7pPr marL="10139741" indent="0">
              <a:buNone/>
              <a:defRPr sz="7499"/>
            </a:lvl7pPr>
            <a:lvl8pPr marL="11829683" indent="0">
              <a:buNone/>
              <a:defRPr sz="7499"/>
            </a:lvl8pPr>
            <a:lvl9pPr marL="135196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3" y="10658265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6841902"/>
            <a:ext cx="24483061" cy="7716611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7900860"/>
            <a:ext cx="20162521" cy="116995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8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8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7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7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7" y="6825590"/>
            <a:ext cx="25923241" cy="833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7441927"/>
            <a:ext cx="25923241" cy="24716487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0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3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949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898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846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795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744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357" tIns="155159" rIns="310357" bIns="1551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53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53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6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 rtlCol="0">
            <a:normAutofit/>
          </a:bodyPr>
          <a:lstStyle>
            <a:lvl1pPr marL="0" indent="0">
              <a:buNone/>
              <a:defRPr sz="12079"/>
            </a:lvl1pPr>
            <a:lvl2pPr marL="1689490" indent="0">
              <a:buNone/>
              <a:defRPr sz="10415"/>
            </a:lvl2pPr>
            <a:lvl3pPr marL="3378988" indent="0">
              <a:buNone/>
              <a:defRPr sz="8997"/>
            </a:lvl3pPr>
            <a:lvl4pPr marL="5068468" indent="0">
              <a:buNone/>
              <a:defRPr sz="7499"/>
            </a:lvl4pPr>
            <a:lvl5pPr marL="6757958" indent="0">
              <a:buNone/>
              <a:defRPr sz="7499"/>
            </a:lvl5pPr>
            <a:lvl6pPr marL="8447443" indent="0">
              <a:buNone/>
              <a:defRPr sz="7499"/>
            </a:lvl6pPr>
            <a:lvl7pPr marL="10136952" indent="0">
              <a:buNone/>
              <a:defRPr sz="7499"/>
            </a:lvl7pPr>
            <a:lvl8pPr marL="11826430" indent="0">
              <a:buNone/>
              <a:defRPr sz="7499"/>
            </a:lvl8pPr>
            <a:lvl9pPr marL="1351591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0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0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854" tIns="168997" rIns="337854" bIns="1689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478" tIns="202823" rIns="405478" bIns="20282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027" indent="0">
              <a:buNone/>
              <a:defRPr sz="6914"/>
            </a:lvl2pPr>
            <a:lvl3pPr marL="3378057" indent="0">
              <a:buNone/>
              <a:defRPr sz="6082"/>
            </a:lvl3pPr>
            <a:lvl4pPr marL="5067071" indent="0">
              <a:buNone/>
              <a:defRPr sz="5249"/>
            </a:lvl4pPr>
            <a:lvl5pPr marL="6756099" indent="0">
              <a:buNone/>
              <a:defRPr sz="5249"/>
            </a:lvl5pPr>
            <a:lvl6pPr marL="8445119" indent="0">
              <a:buNone/>
              <a:defRPr sz="5249"/>
            </a:lvl6pPr>
            <a:lvl7pPr marL="10134163" indent="0">
              <a:buNone/>
              <a:defRPr sz="5249"/>
            </a:lvl7pPr>
            <a:lvl8pPr marL="11823175" indent="0">
              <a:buNone/>
              <a:defRPr sz="5249"/>
            </a:lvl8pPr>
            <a:lvl9pPr marL="1351219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9027" indent="0">
              <a:buNone/>
              <a:defRPr sz="10415"/>
            </a:lvl2pPr>
            <a:lvl3pPr marL="3378057" indent="0">
              <a:buNone/>
              <a:defRPr sz="8997"/>
            </a:lvl3pPr>
            <a:lvl4pPr marL="5067071" indent="0">
              <a:buNone/>
              <a:defRPr sz="7499"/>
            </a:lvl4pPr>
            <a:lvl5pPr marL="6756099" indent="0">
              <a:buNone/>
              <a:defRPr sz="7499"/>
            </a:lvl5pPr>
            <a:lvl6pPr marL="8445119" indent="0">
              <a:buNone/>
              <a:defRPr sz="7499"/>
            </a:lvl6pPr>
            <a:lvl7pPr marL="10134163" indent="0">
              <a:buNone/>
              <a:defRPr sz="7499"/>
            </a:lvl7pPr>
            <a:lvl8pPr marL="11823175" indent="0">
              <a:buNone/>
              <a:defRPr sz="7499"/>
            </a:lvl8pPr>
            <a:lvl9pPr marL="1351219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91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2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471" indent="0">
              <a:buNone/>
              <a:defRPr sz="6082"/>
            </a:lvl2pPr>
            <a:lvl3pPr marL="3102923" indent="0">
              <a:buNone/>
              <a:defRPr sz="5249"/>
            </a:lvl3pPr>
            <a:lvl4pPr marL="4654388" indent="0">
              <a:buNone/>
              <a:defRPr sz="4833"/>
            </a:lvl4pPr>
            <a:lvl5pPr marL="6205856" indent="0">
              <a:buNone/>
              <a:defRPr sz="4833"/>
            </a:lvl5pPr>
            <a:lvl6pPr marL="7757316" indent="0">
              <a:buNone/>
              <a:defRPr sz="4833"/>
            </a:lvl6pPr>
            <a:lvl7pPr marL="9308777" indent="0">
              <a:buNone/>
              <a:defRPr sz="4833"/>
            </a:lvl7pPr>
            <a:lvl8pPr marL="10860246" indent="0">
              <a:buNone/>
              <a:defRPr sz="4833"/>
            </a:lvl8pPr>
            <a:lvl9pPr marL="124117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13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856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7127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56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424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279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6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6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8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8562" indent="0">
              <a:buNone/>
              <a:defRPr sz="10415"/>
            </a:lvl2pPr>
            <a:lvl3pPr marL="3377127" indent="0">
              <a:buNone/>
              <a:defRPr sz="8997"/>
            </a:lvl3pPr>
            <a:lvl4pPr marL="5065679" indent="0">
              <a:buNone/>
              <a:defRPr sz="7499"/>
            </a:lvl4pPr>
            <a:lvl5pPr marL="6754241" indent="0">
              <a:buNone/>
              <a:defRPr sz="7499"/>
            </a:lvl5pPr>
            <a:lvl6pPr marL="8442794" indent="0">
              <a:buNone/>
              <a:defRPr sz="7499"/>
            </a:lvl6pPr>
            <a:lvl7pPr marL="10131374" indent="0">
              <a:buNone/>
              <a:defRPr sz="7499"/>
            </a:lvl7pPr>
            <a:lvl8pPr marL="11819921" indent="0">
              <a:buNone/>
              <a:defRPr sz="7499"/>
            </a:lvl8pPr>
            <a:lvl9pPr marL="13508479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20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20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666" tIns="168907" rIns="337666" bIns="1689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253" tIns="202715" rIns="405253" bIns="2027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8098" indent="0">
              <a:buNone/>
              <a:defRPr sz="6914"/>
            </a:lvl2pPr>
            <a:lvl3pPr marL="3376197" indent="0">
              <a:buNone/>
              <a:defRPr sz="6082"/>
            </a:lvl3pPr>
            <a:lvl4pPr marL="5064284" indent="0">
              <a:buNone/>
              <a:defRPr sz="5249"/>
            </a:lvl4pPr>
            <a:lvl5pPr marL="6752380" indent="0">
              <a:buNone/>
              <a:defRPr sz="5249"/>
            </a:lvl5pPr>
            <a:lvl6pPr marL="8440470" indent="0">
              <a:buNone/>
              <a:defRPr sz="5249"/>
            </a:lvl6pPr>
            <a:lvl7pPr marL="10128590" indent="0">
              <a:buNone/>
              <a:defRPr sz="5249"/>
            </a:lvl7pPr>
            <a:lvl8pPr marL="11816671" indent="0">
              <a:buNone/>
              <a:defRPr sz="5249"/>
            </a:lvl8pPr>
            <a:lvl9pPr marL="135047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9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8098" indent="0">
              <a:buNone/>
              <a:defRPr sz="10415"/>
            </a:lvl2pPr>
            <a:lvl3pPr marL="3376197" indent="0">
              <a:buNone/>
              <a:defRPr sz="8997"/>
            </a:lvl3pPr>
            <a:lvl4pPr marL="5064284" indent="0">
              <a:buNone/>
              <a:defRPr sz="7499"/>
            </a:lvl4pPr>
            <a:lvl5pPr marL="6752380" indent="0">
              <a:buNone/>
              <a:defRPr sz="7499"/>
            </a:lvl5pPr>
            <a:lvl6pPr marL="8440470" indent="0">
              <a:buNone/>
              <a:defRPr sz="7499"/>
            </a:lvl6pPr>
            <a:lvl7pPr marL="10128590" indent="0">
              <a:buNone/>
              <a:defRPr sz="7499"/>
            </a:lvl7pPr>
            <a:lvl8pPr marL="11816671" indent="0">
              <a:buNone/>
              <a:defRPr sz="7499"/>
            </a:lvl8pPr>
            <a:lvl9pPr marL="135047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0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447" indent="0">
              <a:buNone/>
              <a:defRPr sz="6082"/>
            </a:lvl2pPr>
            <a:lvl3pPr marL="3110900" indent="0">
              <a:buNone/>
              <a:defRPr sz="5249"/>
            </a:lvl3pPr>
            <a:lvl4pPr marL="4666341" indent="0">
              <a:buNone/>
              <a:defRPr sz="4833"/>
            </a:lvl4pPr>
            <a:lvl5pPr marL="6221794" indent="0">
              <a:buNone/>
              <a:defRPr sz="4833"/>
            </a:lvl5pPr>
            <a:lvl6pPr marL="7777242" indent="0">
              <a:buNone/>
              <a:defRPr sz="4833"/>
            </a:lvl6pPr>
            <a:lvl7pPr marL="9332691" indent="0">
              <a:buNone/>
              <a:defRPr sz="4833"/>
            </a:lvl7pPr>
            <a:lvl8pPr marL="10888137" indent="0">
              <a:buNone/>
              <a:defRPr sz="4833"/>
            </a:lvl8pPr>
            <a:lvl9pPr marL="124435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225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7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5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0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3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48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24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7633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526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289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052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3814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71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71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7633" indent="0">
              <a:buNone/>
              <a:defRPr sz="10415"/>
            </a:lvl2pPr>
            <a:lvl3pPr marL="3375268" indent="0">
              <a:buNone/>
              <a:defRPr sz="8997"/>
            </a:lvl3pPr>
            <a:lvl4pPr marL="5062892" indent="0">
              <a:buNone/>
              <a:defRPr sz="7499"/>
            </a:lvl4pPr>
            <a:lvl5pPr marL="6750525" indent="0">
              <a:buNone/>
              <a:defRPr sz="7499"/>
            </a:lvl5pPr>
            <a:lvl6pPr marL="8438149" indent="0">
              <a:buNone/>
              <a:defRPr sz="7499"/>
            </a:lvl6pPr>
            <a:lvl7pPr marL="10125806" indent="0">
              <a:buNone/>
              <a:defRPr sz="7499"/>
            </a:lvl7pPr>
            <a:lvl8pPr marL="11813422" indent="0">
              <a:buNone/>
              <a:defRPr sz="7499"/>
            </a:lvl8pPr>
            <a:lvl9pPr marL="1350105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3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3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479" tIns="168818" rIns="337479" bIns="1688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5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7169" indent="0">
              <a:buNone/>
              <a:defRPr sz="6914"/>
            </a:lvl2pPr>
            <a:lvl3pPr marL="3374339" indent="0">
              <a:buNone/>
              <a:defRPr sz="6082"/>
            </a:lvl3pPr>
            <a:lvl4pPr marL="5061499" indent="0">
              <a:buNone/>
              <a:defRPr sz="5249"/>
            </a:lvl4pPr>
            <a:lvl5pPr marL="6748669" indent="0">
              <a:buNone/>
              <a:defRPr sz="5249"/>
            </a:lvl5pPr>
            <a:lvl6pPr marL="8435830" indent="0">
              <a:buNone/>
              <a:defRPr sz="5249"/>
            </a:lvl6pPr>
            <a:lvl7pPr marL="10123018" indent="0">
              <a:buNone/>
              <a:defRPr sz="5249"/>
            </a:lvl7pPr>
            <a:lvl8pPr marL="11810172" indent="0">
              <a:buNone/>
              <a:defRPr sz="5249"/>
            </a:lvl8pPr>
            <a:lvl9pPr marL="134973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1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7169" indent="0">
              <a:buNone/>
              <a:defRPr sz="10415"/>
            </a:lvl2pPr>
            <a:lvl3pPr marL="3374339" indent="0">
              <a:buNone/>
              <a:defRPr sz="8997"/>
            </a:lvl3pPr>
            <a:lvl4pPr marL="5061499" indent="0">
              <a:buNone/>
              <a:defRPr sz="7499"/>
            </a:lvl4pPr>
            <a:lvl5pPr marL="6748669" indent="0">
              <a:buNone/>
              <a:defRPr sz="7499"/>
            </a:lvl5pPr>
            <a:lvl6pPr marL="8435830" indent="0">
              <a:buNone/>
              <a:defRPr sz="7499"/>
            </a:lvl6pPr>
            <a:lvl7pPr marL="10123018" indent="0">
              <a:buNone/>
              <a:defRPr sz="7499"/>
            </a:lvl7pPr>
            <a:lvl8pPr marL="11810172" indent="0">
              <a:buNone/>
              <a:defRPr sz="7499"/>
            </a:lvl8pPr>
            <a:lvl9pPr marL="134973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385" tIns="168772" rIns="337385" bIns="1687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6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702" indent="0">
              <a:buNone/>
              <a:defRPr sz="6914"/>
            </a:lvl2pPr>
            <a:lvl3pPr marL="3373410" indent="0">
              <a:buNone/>
              <a:defRPr sz="6082"/>
            </a:lvl3pPr>
            <a:lvl4pPr marL="5060107" indent="0">
              <a:buNone/>
              <a:defRPr sz="5249"/>
            </a:lvl4pPr>
            <a:lvl5pPr marL="6746814" indent="0">
              <a:buNone/>
              <a:defRPr sz="5249"/>
            </a:lvl5pPr>
            <a:lvl6pPr marL="8433509" indent="0">
              <a:buNone/>
              <a:defRPr sz="5249"/>
            </a:lvl6pPr>
            <a:lvl7pPr marL="10120234" indent="0">
              <a:buNone/>
              <a:defRPr sz="5249"/>
            </a:lvl7pPr>
            <a:lvl8pPr marL="11806921" indent="0">
              <a:buNone/>
              <a:defRPr sz="5249"/>
            </a:lvl8pPr>
            <a:lvl9pPr marL="134936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2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6702" indent="0">
              <a:buNone/>
              <a:defRPr sz="10415"/>
            </a:lvl2pPr>
            <a:lvl3pPr marL="3373410" indent="0">
              <a:buNone/>
              <a:defRPr sz="8997"/>
            </a:lvl3pPr>
            <a:lvl4pPr marL="5060107" indent="0">
              <a:buNone/>
              <a:defRPr sz="7499"/>
            </a:lvl4pPr>
            <a:lvl5pPr marL="6746814" indent="0">
              <a:buNone/>
              <a:defRPr sz="7499"/>
            </a:lvl5pPr>
            <a:lvl6pPr marL="8433509" indent="0">
              <a:buNone/>
              <a:defRPr sz="7499"/>
            </a:lvl6pPr>
            <a:lvl7pPr marL="10120234" indent="0">
              <a:buNone/>
              <a:defRPr sz="7499"/>
            </a:lvl7pPr>
            <a:lvl8pPr marL="11806921" indent="0">
              <a:buNone/>
              <a:defRPr sz="7499"/>
            </a:lvl8pPr>
            <a:lvl9pPr marL="134936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291" tIns="168726" rIns="337291" bIns="16872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237" indent="0">
              <a:buNone/>
              <a:defRPr sz="6914"/>
            </a:lvl2pPr>
            <a:lvl3pPr marL="3372479" indent="0">
              <a:buNone/>
              <a:defRPr sz="6082"/>
            </a:lvl3pPr>
            <a:lvl4pPr marL="5058719" indent="0">
              <a:buNone/>
              <a:defRPr sz="5249"/>
            </a:lvl4pPr>
            <a:lvl5pPr marL="6744957" indent="0">
              <a:buNone/>
              <a:defRPr sz="5249"/>
            </a:lvl5pPr>
            <a:lvl6pPr marL="8431189" indent="0">
              <a:buNone/>
              <a:defRPr sz="5249"/>
            </a:lvl6pPr>
            <a:lvl7pPr marL="10117449" indent="0">
              <a:buNone/>
              <a:defRPr sz="5249"/>
            </a:lvl7pPr>
            <a:lvl8pPr marL="11803674" indent="0">
              <a:buNone/>
              <a:defRPr sz="5249"/>
            </a:lvl8pPr>
            <a:lvl9pPr marL="1348991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471" indent="0">
              <a:buNone/>
              <a:defRPr sz="9413"/>
            </a:lvl2pPr>
            <a:lvl3pPr marL="3102923" indent="0">
              <a:buNone/>
              <a:defRPr sz="8332"/>
            </a:lvl3pPr>
            <a:lvl4pPr marL="4654388" indent="0">
              <a:buNone/>
              <a:defRPr sz="6914"/>
            </a:lvl4pPr>
            <a:lvl5pPr marL="6205856" indent="0">
              <a:buNone/>
              <a:defRPr sz="6914"/>
            </a:lvl5pPr>
            <a:lvl6pPr marL="7757316" indent="0">
              <a:buNone/>
              <a:defRPr sz="6914"/>
            </a:lvl6pPr>
            <a:lvl7pPr marL="9308777" indent="0">
              <a:buNone/>
              <a:defRPr sz="6914"/>
            </a:lvl7pPr>
            <a:lvl8pPr marL="10860246" indent="0">
              <a:buNone/>
              <a:defRPr sz="6914"/>
            </a:lvl8pPr>
            <a:lvl9pPr marL="124117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3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6237" indent="0">
              <a:buNone/>
              <a:defRPr sz="10415"/>
            </a:lvl2pPr>
            <a:lvl3pPr marL="3372479" indent="0">
              <a:buNone/>
              <a:defRPr sz="8997"/>
            </a:lvl3pPr>
            <a:lvl4pPr marL="5058719" indent="0">
              <a:buNone/>
              <a:defRPr sz="7499"/>
            </a:lvl4pPr>
            <a:lvl5pPr marL="6744957" indent="0">
              <a:buNone/>
              <a:defRPr sz="7499"/>
            </a:lvl5pPr>
            <a:lvl6pPr marL="8431189" indent="0">
              <a:buNone/>
              <a:defRPr sz="7499"/>
            </a:lvl6pPr>
            <a:lvl7pPr marL="10117449" indent="0">
              <a:buNone/>
              <a:defRPr sz="7499"/>
            </a:lvl7pPr>
            <a:lvl8pPr marL="11803674" indent="0">
              <a:buNone/>
              <a:defRPr sz="7499"/>
            </a:lvl8pPr>
            <a:lvl9pPr marL="1348991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97" tIns="168680" rIns="337197" bIns="16868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8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773" indent="0">
              <a:buNone/>
              <a:defRPr sz="6914"/>
            </a:lvl2pPr>
            <a:lvl3pPr marL="3371555" indent="0">
              <a:buNone/>
              <a:defRPr sz="6082"/>
            </a:lvl3pPr>
            <a:lvl4pPr marL="5057328" indent="0">
              <a:buNone/>
              <a:defRPr sz="5249"/>
            </a:lvl4pPr>
            <a:lvl5pPr marL="6743102" indent="0">
              <a:buNone/>
              <a:defRPr sz="5249"/>
            </a:lvl5pPr>
            <a:lvl6pPr marL="8428869" indent="0">
              <a:buNone/>
              <a:defRPr sz="5249"/>
            </a:lvl6pPr>
            <a:lvl7pPr marL="10114668" indent="0">
              <a:buNone/>
              <a:defRPr sz="5249"/>
            </a:lvl7pPr>
            <a:lvl8pPr marL="11800428" indent="0">
              <a:buNone/>
              <a:defRPr sz="5249"/>
            </a:lvl8pPr>
            <a:lvl9pPr marL="1348620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5773" indent="0">
              <a:buNone/>
              <a:defRPr sz="10415"/>
            </a:lvl2pPr>
            <a:lvl3pPr marL="3371555" indent="0">
              <a:buNone/>
              <a:defRPr sz="8997"/>
            </a:lvl3pPr>
            <a:lvl4pPr marL="5057328" indent="0">
              <a:buNone/>
              <a:defRPr sz="7499"/>
            </a:lvl4pPr>
            <a:lvl5pPr marL="6743102" indent="0">
              <a:buNone/>
              <a:defRPr sz="7499"/>
            </a:lvl5pPr>
            <a:lvl6pPr marL="8428869" indent="0">
              <a:buNone/>
              <a:defRPr sz="7499"/>
            </a:lvl6pPr>
            <a:lvl7pPr marL="10114668" indent="0">
              <a:buNone/>
              <a:defRPr sz="7499"/>
            </a:lvl7pPr>
            <a:lvl8pPr marL="11800428" indent="0">
              <a:buNone/>
              <a:defRPr sz="7499"/>
            </a:lvl8pPr>
            <a:lvl9pPr marL="1348620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04" tIns="168636" rIns="337104" bIns="1686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4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308" indent="0">
              <a:buNone/>
              <a:defRPr sz="6914"/>
            </a:lvl2pPr>
            <a:lvl3pPr marL="3370627" indent="0">
              <a:buNone/>
              <a:defRPr sz="6082"/>
            </a:lvl3pPr>
            <a:lvl4pPr marL="5055936" indent="0">
              <a:buNone/>
              <a:defRPr sz="5249"/>
            </a:lvl4pPr>
            <a:lvl5pPr marL="6741247" indent="0">
              <a:buNone/>
              <a:defRPr sz="5249"/>
            </a:lvl5pPr>
            <a:lvl6pPr marL="8426549" indent="0">
              <a:buNone/>
              <a:defRPr sz="5249"/>
            </a:lvl6pPr>
            <a:lvl7pPr marL="10111885" indent="0">
              <a:buNone/>
              <a:defRPr sz="5249"/>
            </a:lvl7pPr>
            <a:lvl8pPr marL="11797185" indent="0">
              <a:buNone/>
              <a:defRPr sz="5249"/>
            </a:lvl8pPr>
            <a:lvl9pPr marL="134824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5308" indent="0">
              <a:buNone/>
              <a:defRPr sz="10415"/>
            </a:lvl2pPr>
            <a:lvl3pPr marL="3370627" indent="0">
              <a:buNone/>
              <a:defRPr sz="8997"/>
            </a:lvl3pPr>
            <a:lvl4pPr marL="5055936" indent="0">
              <a:buNone/>
              <a:defRPr sz="7499"/>
            </a:lvl4pPr>
            <a:lvl5pPr marL="6741247" indent="0">
              <a:buNone/>
              <a:defRPr sz="7499"/>
            </a:lvl5pPr>
            <a:lvl6pPr marL="8426549" indent="0">
              <a:buNone/>
              <a:defRPr sz="7499"/>
            </a:lvl6pPr>
            <a:lvl7pPr marL="10111885" indent="0">
              <a:buNone/>
              <a:defRPr sz="7499"/>
            </a:lvl7pPr>
            <a:lvl8pPr marL="11797185" indent="0">
              <a:buNone/>
              <a:defRPr sz="7499"/>
            </a:lvl8pPr>
            <a:lvl9pPr marL="134824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010" tIns="168590" rIns="337010" bIns="1685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465" tIns="202335" rIns="404465" bIns="202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1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5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4844" indent="0">
              <a:buNone/>
              <a:defRPr sz="6914"/>
            </a:lvl2pPr>
            <a:lvl3pPr marL="3369700" indent="0">
              <a:buNone/>
              <a:defRPr sz="6082"/>
            </a:lvl3pPr>
            <a:lvl4pPr marL="5054544" indent="0">
              <a:buNone/>
              <a:defRPr sz="5249"/>
            </a:lvl4pPr>
            <a:lvl5pPr marL="6739392" indent="0">
              <a:buNone/>
              <a:defRPr sz="5249"/>
            </a:lvl5pPr>
            <a:lvl6pPr marL="8424230" indent="0">
              <a:buNone/>
              <a:defRPr sz="5249"/>
            </a:lvl6pPr>
            <a:lvl7pPr marL="10109105" indent="0">
              <a:buNone/>
              <a:defRPr sz="5249"/>
            </a:lvl7pPr>
            <a:lvl8pPr marL="11793938" indent="0">
              <a:buNone/>
              <a:defRPr sz="5249"/>
            </a:lvl8pPr>
            <a:lvl9pPr marL="134787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86" tIns="155121" rIns="310286" bIns="155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6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4844" indent="0">
              <a:buNone/>
              <a:defRPr sz="10415"/>
            </a:lvl2pPr>
            <a:lvl3pPr marL="3369700" indent="0">
              <a:buNone/>
              <a:defRPr sz="8997"/>
            </a:lvl3pPr>
            <a:lvl4pPr marL="5054544" indent="0">
              <a:buNone/>
              <a:defRPr sz="7499"/>
            </a:lvl4pPr>
            <a:lvl5pPr marL="6739392" indent="0">
              <a:buNone/>
              <a:defRPr sz="7499"/>
            </a:lvl5pPr>
            <a:lvl6pPr marL="8424230" indent="0">
              <a:buNone/>
              <a:defRPr sz="7499"/>
            </a:lvl6pPr>
            <a:lvl7pPr marL="10109105" indent="0">
              <a:buNone/>
              <a:defRPr sz="7499"/>
            </a:lvl7pPr>
            <a:lvl8pPr marL="11793938" indent="0">
              <a:buNone/>
              <a:defRPr sz="7499"/>
            </a:lvl8pPr>
            <a:lvl9pPr marL="134787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826" tIns="168507" rIns="336826" bIns="168507"/>
          <a:lstStyle/>
          <a:p>
            <a:pPr defTabSz="3367905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4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932" indent="0">
              <a:buNone/>
              <a:defRPr sz="6914"/>
            </a:lvl2pPr>
            <a:lvl3pPr marL="3367905" indent="0">
              <a:buNone/>
              <a:defRPr sz="6082"/>
            </a:lvl3pPr>
            <a:lvl4pPr marL="5051861" indent="0">
              <a:buNone/>
              <a:defRPr sz="5249"/>
            </a:lvl4pPr>
            <a:lvl5pPr marL="6735809" indent="0">
              <a:buNone/>
              <a:defRPr sz="5249"/>
            </a:lvl5pPr>
            <a:lvl6pPr marL="8419749" indent="0">
              <a:buNone/>
              <a:defRPr sz="5249"/>
            </a:lvl6pPr>
            <a:lvl7pPr marL="10103740" indent="0">
              <a:buNone/>
              <a:defRPr sz="5249"/>
            </a:lvl7pPr>
            <a:lvl8pPr marL="11787672" indent="0">
              <a:buNone/>
              <a:defRPr sz="5249"/>
            </a:lvl8pPr>
            <a:lvl9pPr marL="1347163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3932" indent="0">
              <a:buNone/>
              <a:defRPr sz="10415"/>
            </a:lvl2pPr>
            <a:lvl3pPr marL="3367905" indent="0">
              <a:buNone/>
              <a:defRPr sz="8997"/>
            </a:lvl3pPr>
            <a:lvl4pPr marL="5051861" indent="0">
              <a:buNone/>
              <a:defRPr sz="7499"/>
            </a:lvl4pPr>
            <a:lvl5pPr marL="6735809" indent="0">
              <a:buNone/>
              <a:defRPr sz="7499"/>
            </a:lvl5pPr>
            <a:lvl6pPr marL="8419749" indent="0">
              <a:buNone/>
              <a:defRPr sz="7499"/>
            </a:lvl6pPr>
            <a:lvl7pPr marL="10103740" indent="0">
              <a:buNone/>
              <a:defRPr sz="7499"/>
            </a:lvl7pPr>
            <a:lvl8pPr marL="11787672" indent="0">
              <a:buNone/>
              <a:defRPr sz="7499"/>
            </a:lvl8pPr>
            <a:lvl9pPr marL="1347163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733" tIns="168464" rIns="336733" bIns="168464"/>
          <a:lstStyle/>
          <a:p>
            <a:pPr defTabSz="3366981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133" tIns="202183" rIns="404133" bIns="2021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698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9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110" indent="0">
              <a:buNone/>
              <a:defRPr sz="6082"/>
            </a:lvl2pPr>
            <a:lvl3pPr marL="3102199" indent="0">
              <a:buNone/>
              <a:defRPr sz="5249"/>
            </a:lvl3pPr>
            <a:lvl4pPr marL="4653305" indent="0">
              <a:buNone/>
              <a:defRPr sz="4833"/>
            </a:lvl4pPr>
            <a:lvl5pPr marL="6204409" indent="0">
              <a:buNone/>
              <a:defRPr sz="4833"/>
            </a:lvl5pPr>
            <a:lvl6pPr marL="7755507" indent="0">
              <a:buNone/>
              <a:defRPr sz="4833"/>
            </a:lvl6pPr>
            <a:lvl7pPr marL="9306602" indent="0">
              <a:buNone/>
              <a:defRPr sz="4833"/>
            </a:lvl7pPr>
            <a:lvl8pPr marL="10857711" indent="0">
              <a:buNone/>
              <a:defRPr sz="4833"/>
            </a:lvl8pPr>
            <a:lvl9pPr marL="1240880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6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1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472" indent="0">
              <a:buNone/>
              <a:defRPr sz="6914"/>
            </a:lvl2pPr>
            <a:lvl3pPr marL="3366981" indent="0">
              <a:buNone/>
              <a:defRPr sz="6082"/>
            </a:lvl3pPr>
            <a:lvl4pPr marL="5050471" indent="0">
              <a:buNone/>
              <a:defRPr sz="5249"/>
            </a:lvl4pPr>
            <a:lvl5pPr marL="6733956" indent="0">
              <a:buNone/>
              <a:defRPr sz="5249"/>
            </a:lvl5pPr>
            <a:lvl6pPr marL="8417433" indent="0">
              <a:buNone/>
              <a:defRPr sz="5249"/>
            </a:lvl6pPr>
            <a:lvl7pPr marL="10100962" indent="0">
              <a:buNone/>
              <a:defRPr sz="5249"/>
            </a:lvl7pPr>
            <a:lvl8pPr marL="11784431" indent="0">
              <a:buNone/>
              <a:defRPr sz="5249"/>
            </a:lvl8pPr>
            <a:lvl9pPr marL="1346792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7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7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1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3472" indent="0">
              <a:buNone/>
              <a:defRPr sz="10415"/>
            </a:lvl2pPr>
            <a:lvl3pPr marL="3366981" indent="0">
              <a:buNone/>
              <a:defRPr sz="8997"/>
            </a:lvl3pPr>
            <a:lvl4pPr marL="5050471" indent="0">
              <a:buNone/>
              <a:defRPr sz="7499"/>
            </a:lvl4pPr>
            <a:lvl5pPr marL="6733956" indent="0">
              <a:buNone/>
              <a:defRPr sz="7499"/>
            </a:lvl5pPr>
            <a:lvl6pPr marL="8417433" indent="0">
              <a:buNone/>
              <a:defRPr sz="7499"/>
            </a:lvl6pPr>
            <a:lvl7pPr marL="10100962" indent="0">
              <a:buNone/>
              <a:defRPr sz="7499"/>
            </a:lvl7pPr>
            <a:lvl8pPr marL="11784431" indent="0">
              <a:buNone/>
              <a:defRPr sz="7499"/>
            </a:lvl8pPr>
            <a:lvl9pPr marL="1346792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87" tIns="168389" rIns="336587" bIns="168389"/>
          <a:lstStyle/>
          <a:p>
            <a:pPr defTabSz="336554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58" tIns="202093" rIns="403958" bIns="20209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554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760" indent="0">
              <a:buNone/>
              <a:defRPr sz="6914"/>
            </a:lvl2pPr>
            <a:lvl3pPr marL="3365543" indent="0">
              <a:buNone/>
              <a:defRPr sz="6082"/>
            </a:lvl3pPr>
            <a:lvl4pPr marL="5048322" indent="0">
              <a:buNone/>
              <a:defRPr sz="5249"/>
            </a:lvl4pPr>
            <a:lvl5pPr marL="6731089" indent="0">
              <a:buNone/>
              <a:defRPr sz="5249"/>
            </a:lvl5pPr>
            <a:lvl6pPr marL="8413853" indent="0">
              <a:buNone/>
              <a:defRPr sz="5249"/>
            </a:lvl6pPr>
            <a:lvl7pPr marL="10096620" indent="0">
              <a:buNone/>
              <a:defRPr sz="5249"/>
            </a:lvl7pPr>
            <a:lvl8pPr marL="11779380" indent="0">
              <a:buNone/>
              <a:defRPr sz="5249"/>
            </a:lvl8pPr>
            <a:lvl9pPr marL="1346216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760" indent="0">
              <a:buNone/>
              <a:defRPr sz="10415"/>
            </a:lvl2pPr>
            <a:lvl3pPr marL="3365543" indent="0">
              <a:buNone/>
              <a:defRPr sz="8997"/>
            </a:lvl3pPr>
            <a:lvl4pPr marL="5048322" indent="0">
              <a:buNone/>
              <a:defRPr sz="7499"/>
            </a:lvl4pPr>
            <a:lvl5pPr marL="6731089" indent="0">
              <a:buNone/>
              <a:defRPr sz="7499"/>
            </a:lvl5pPr>
            <a:lvl6pPr marL="8413853" indent="0">
              <a:buNone/>
              <a:defRPr sz="7499"/>
            </a:lvl6pPr>
            <a:lvl7pPr marL="10096620" indent="0">
              <a:buNone/>
              <a:defRPr sz="7499"/>
            </a:lvl7pPr>
            <a:lvl8pPr marL="11779380" indent="0">
              <a:buNone/>
              <a:defRPr sz="7499"/>
            </a:lvl8pPr>
            <a:lvl9pPr marL="1346216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635" tIns="168411" rIns="336635" bIns="1684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4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74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991" indent="0">
              <a:buNone/>
              <a:defRPr sz="6914"/>
            </a:lvl2pPr>
            <a:lvl3pPr marL="3365997" indent="0">
              <a:buNone/>
              <a:defRPr sz="6082"/>
            </a:lvl3pPr>
            <a:lvl4pPr marL="5048984" indent="0">
              <a:buNone/>
              <a:defRPr sz="5249"/>
            </a:lvl4pPr>
            <a:lvl5pPr marL="6731985" indent="0">
              <a:buNone/>
              <a:defRPr sz="5249"/>
            </a:lvl5pPr>
            <a:lvl6pPr marL="8414965" indent="0">
              <a:buNone/>
              <a:defRPr sz="5249"/>
            </a:lvl6pPr>
            <a:lvl7pPr marL="10097987" indent="0">
              <a:buNone/>
              <a:defRPr sz="5249"/>
            </a:lvl7pPr>
            <a:lvl8pPr marL="11780967" indent="0">
              <a:buNone/>
              <a:defRPr sz="5249"/>
            </a:lvl8pPr>
            <a:lvl9pPr marL="134639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991" indent="0">
              <a:buNone/>
              <a:defRPr sz="10415"/>
            </a:lvl2pPr>
            <a:lvl3pPr marL="3365997" indent="0">
              <a:buNone/>
              <a:defRPr sz="8997"/>
            </a:lvl3pPr>
            <a:lvl4pPr marL="5048984" indent="0">
              <a:buNone/>
              <a:defRPr sz="7499"/>
            </a:lvl4pPr>
            <a:lvl5pPr marL="6731985" indent="0">
              <a:buNone/>
              <a:defRPr sz="7499"/>
            </a:lvl5pPr>
            <a:lvl6pPr marL="8414965" indent="0">
              <a:buNone/>
              <a:defRPr sz="7499"/>
            </a:lvl6pPr>
            <a:lvl7pPr marL="10097987" indent="0">
              <a:buNone/>
              <a:defRPr sz="7499"/>
            </a:lvl7pPr>
            <a:lvl8pPr marL="11780967" indent="0">
              <a:buNone/>
              <a:defRPr sz="7499"/>
            </a:lvl8pPr>
            <a:lvl9pPr marL="134639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41" tIns="168365" rIns="336541" bIns="168365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6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8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527" indent="0">
              <a:buNone/>
              <a:defRPr sz="6914"/>
            </a:lvl2pPr>
            <a:lvl3pPr marL="3365074" indent="0">
              <a:buNone/>
              <a:defRPr sz="6082"/>
            </a:lvl3pPr>
            <a:lvl4pPr marL="5047595" indent="0">
              <a:buNone/>
              <a:defRPr sz="5249"/>
            </a:lvl4pPr>
            <a:lvl5pPr marL="6730134" indent="0">
              <a:buNone/>
              <a:defRPr sz="5249"/>
            </a:lvl5pPr>
            <a:lvl6pPr marL="8412649" indent="0">
              <a:buNone/>
              <a:defRPr sz="5249"/>
            </a:lvl6pPr>
            <a:lvl7pPr marL="10095209" indent="0">
              <a:buNone/>
              <a:defRPr sz="5249"/>
            </a:lvl7pPr>
            <a:lvl8pPr marL="11777723" indent="0">
              <a:buNone/>
              <a:defRPr sz="5249"/>
            </a:lvl8pPr>
            <a:lvl9pPr marL="134602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527" indent="0">
              <a:buNone/>
              <a:defRPr sz="10415"/>
            </a:lvl2pPr>
            <a:lvl3pPr marL="3365074" indent="0">
              <a:buNone/>
              <a:defRPr sz="8997"/>
            </a:lvl3pPr>
            <a:lvl4pPr marL="5047595" indent="0">
              <a:buNone/>
              <a:defRPr sz="7499"/>
            </a:lvl4pPr>
            <a:lvl5pPr marL="6730134" indent="0">
              <a:buNone/>
              <a:defRPr sz="7499"/>
            </a:lvl5pPr>
            <a:lvl6pPr marL="8412649" indent="0">
              <a:buNone/>
              <a:defRPr sz="7499"/>
            </a:lvl6pPr>
            <a:lvl7pPr marL="10095209" indent="0">
              <a:buNone/>
              <a:defRPr sz="7499"/>
            </a:lvl7pPr>
            <a:lvl8pPr marL="11777723" indent="0">
              <a:buNone/>
              <a:defRPr sz="7499"/>
            </a:lvl8pPr>
            <a:lvl9pPr marL="134602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447" tIns="168322" rIns="336447" bIns="1683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062" indent="0">
              <a:buNone/>
              <a:defRPr sz="6914"/>
            </a:lvl2pPr>
            <a:lvl3pPr marL="3364149" indent="0">
              <a:buNone/>
              <a:defRPr sz="6082"/>
            </a:lvl3pPr>
            <a:lvl4pPr marL="5046208" indent="0">
              <a:buNone/>
              <a:defRPr sz="5249"/>
            </a:lvl4pPr>
            <a:lvl5pPr marL="6728281" indent="0">
              <a:buNone/>
              <a:defRPr sz="5249"/>
            </a:lvl5pPr>
            <a:lvl6pPr marL="8410337" indent="0">
              <a:buNone/>
              <a:defRPr sz="5249"/>
            </a:lvl6pPr>
            <a:lvl7pPr marL="10092432" indent="0">
              <a:buNone/>
              <a:defRPr sz="5249"/>
            </a:lvl7pPr>
            <a:lvl8pPr marL="11774485" indent="0">
              <a:buNone/>
              <a:defRPr sz="5249"/>
            </a:lvl8pPr>
            <a:lvl9pPr marL="1345655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5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062" indent="0">
              <a:buNone/>
              <a:defRPr sz="10415"/>
            </a:lvl2pPr>
            <a:lvl3pPr marL="3364149" indent="0">
              <a:buNone/>
              <a:defRPr sz="8997"/>
            </a:lvl3pPr>
            <a:lvl4pPr marL="5046208" indent="0">
              <a:buNone/>
              <a:defRPr sz="7499"/>
            </a:lvl4pPr>
            <a:lvl5pPr marL="6728281" indent="0">
              <a:buNone/>
              <a:defRPr sz="7499"/>
            </a:lvl5pPr>
            <a:lvl6pPr marL="8410337" indent="0">
              <a:buNone/>
              <a:defRPr sz="7499"/>
            </a:lvl6pPr>
            <a:lvl7pPr marL="10092432" indent="0">
              <a:buNone/>
              <a:defRPr sz="7499"/>
            </a:lvl7pPr>
            <a:lvl8pPr marL="11774485" indent="0">
              <a:buNone/>
              <a:defRPr sz="7499"/>
            </a:lvl8pPr>
            <a:lvl9pPr marL="1345655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354" tIns="168276" rIns="336354" bIns="1682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1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597" indent="0">
              <a:buNone/>
              <a:defRPr sz="6914"/>
            </a:lvl2pPr>
            <a:lvl3pPr marL="3363221" indent="0">
              <a:buNone/>
              <a:defRPr sz="6082"/>
            </a:lvl3pPr>
            <a:lvl4pPr marL="5044820" indent="0">
              <a:buNone/>
              <a:defRPr sz="5249"/>
            </a:lvl4pPr>
            <a:lvl5pPr marL="6726429" indent="0">
              <a:buNone/>
              <a:defRPr sz="5249"/>
            </a:lvl5pPr>
            <a:lvl6pPr marL="8408023" indent="0">
              <a:buNone/>
              <a:defRPr sz="5249"/>
            </a:lvl6pPr>
            <a:lvl7pPr marL="10089653" indent="0">
              <a:buNone/>
              <a:defRPr sz="5249"/>
            </a:lvl7pPr>
            <a:lvl8pPr marL="11771245" indent="0">
              <a:buNone/>
              <a:defRPr sz="5249"/>
            </a:lvl8pPr>
            <a:lvl9pPr marL="134528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110" indent="0">
              <a:buNone/>
              <a:defRPr sz="9413"/>
            </a:lvl2pPr>
            <a:lvl3pPr marL="3102199" indent="0">
              <a:buNone/>
              <a:defRPr sz="8332"/>
            </a:lvl3pPr>
            <a:lvl4pPr marL="4653305" indent="0">
              <a:buNone/>
              <a:defRPr sz="6914"/>
            </a:lvl4pPr>
            <a:lvl5pPr marL="6204409" indent="0">
              <a:buNone/>
              <a:defRPr sz="6914"/>
            </a:lvl5pPr>
            <a:lvl6pPr marL="7755507" indent="0">
              <a:buNone/>
              <a:defRPr sz="6914"/>
            </a:lvl6pPr>
            <a:lvl7pPr marL="9306602" indent="0">
              <a:buNone/>
              <a:defRPr sz="6914"/>
            </a:lvl7pPr>
            <a:lvl8pPr marL="10857711" indent="0">
              <a:buNone/>
              <a:defRPr sz="6914"/>
            </a:lvl8pPr>
            <a:lvl9pPr marL="1240880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1597" indent="0">
              <a:buNone/>
              <a:defRPr sz="10415"/>
            </a:lvl2pPr>
            <a:lvl3pPr marL="3363221" indent="0">
              <a:buNone/>
              <a:defRPr sz="8997"/>
            </a:lvl3pPr>
            <a:lvl4pPr marL="5044820" indent="0">
              <a:buNone/>
              <a:defRPr sz="7499"/>
            </a:lvl4pPr>
            <a:lvl5pPr marL="6726429" indent="0">
              <a:buNone/>
              <a:defRPr sz="7499"/>
            </a:lvl5pPr>
            <a:lvl6pPr marL="8408023" indent="0">
              <a:buNone/>
              <a:defRPr sz="7499"/>
            </a:lvl6pPr>
            <a:lvl7pPr marL="10089653" indent="0">
              <a:buNone/>
              <a:defRPr sz="7499"/>
            </a:lvl7pPr>
            <a:lvl8pPr marL="11771245" indent="0">
              <a:buNone/>
              <a:defRPr sz="7499"/>
            </a:lvl8pPr>
            <a:lvl9pPr marL="134528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260" tIns="168230" rIns="336260" bIns="16823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9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135" indent="0">
              <a:buNone/>
              <a:defRPr sz="6914"/>
            </a:lvl2pPr>
            <a:lvl3pPr marL="3362294" indent="0">
              <a:buNone/>
              <a:defRPr sz="6082"/>
            </a:lvl3pPr>
            <a:lvl4pPr marL="5043435" indent="0">
              <a:buNone/>
              <a:defRPr sz="5249"/>
            </a:lvl4pPr>
            <a:lvl5pPr marL="6724578" indent="0">
              <a:buNone/>
              <a:defRPr sz="5249"/>
            </a:lvl5pPr>
            <a:lvl6pPr marL="8405709" indent="0">
              <a:buNone/>
              <a:defRPr sz="5249"/>
            </a:lvl6pPr>
            <a:lvl7pPr marL="10086879" indent="0">
              <a:buNone/>
              <a:defRPr sz="5249"/>
            </a:lvl7pPr>
            <a:lvl8pPr marL="11768009" indent="0">
              <a:buNone/>
              <a:defRPr sz="5249"/>
            </a:lvl8pPr>
            <a:lvl9pPr marL="134491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1135" indent="0">
              <a:buNone/>
              <a:defRPr sz="10415"/>
            </a:lvl2pPr>
            <a:lvl3pPr marL="3362294" indent="0">
              <a:buNone/>
              <a:defRPr sz="8997"/>
            </a:lvl3pPr>
            <a:lvl4pPr marL="5043435" indent="0">
              <a:buNone/>
              <a:defRPr sz="7499"/>
            </a:lvl4pPr>
            <a:lvl5pPr marL="6724578" indent="0">
              <a:buNone/>
              <a:defRPr sz="7499"/>
            </a:lvl5pPr>
            <a:lvl6pPr marL="8405709" indent="0">
              <a:buNone/>
              <a:defRPr sz="7499"/>
            </a:lvl6pPr>
            <a:lvl7pPr marL="10086879" indent="0">
              <a:buNone/>
              <a:defRPr sz="7499"/>
            </a:lvl7pPr>
            <a:lvl8pPr marL="11768009" indent="0">
              <a:buNone/>
              <a:defRPr sz="7499"/>
            </a:lvl8pPr>
            <a:lvl9pPr marL="134491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166" tIns="168186" rIns="336166" bIns="1681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0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675" indent="0">
              <a:buNone/>
              <a:defRPr sz="6914"/>
            </a:lvl2pPr>
            <a:lvl3pPr marL="3361370" indent="0">
              <a:buNone/>
              <a:defRPr sz="6082"/>
            </a:lvl3pPr>
            <a:lvl4pPr marL="5042048" indent="0">
              <a:buNone/>
              <a:defRPr sz="5249"/>
            </a:lvl4pPr>
            <a:lvl5pPr marL="6722731" indent="0">
              <a:buNone/>
              <a:defRPr sz="5249"/>
            </a:lvl5pPr>
            <a:lvl6pPr marL="8403397" indent="0">
              <a:buNone/>
              <a:defRPr sz="5249"/>
            </a:lvl6pPr>
            <a:lvl7pPr marL="10084107" indent="0">
              <a:buNone/>
              <a:defRPr sz="5249"/>
            </a:lvl7pPr>
            <a:lvl8pPr marL="11764773" indent="0">
              <a:buNone/>
              <a:defRPr sz="5249"/>
            </a:lvl8pPr>
            <a:lvl9pPr marL="1344545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0675" indent="0">
              <a:buNone/>
              <a:defRPr sz="10415"/>
            </a:lvl2pPr>
            <a:lvl3pPr marL="3361370" indent="0">
              <a:buNone/>
              <a:defRPr sz="8997"/>
            </a:lvl3pPr>
            <a:lvl4pPr marL="5042048" indent="0">
              <a:buNone/>
              <a:defRPr sz="7499"/>
            </a:lvl4pPr>
            <a:lvl5pPr marL="6722731" indent="0">
              <a:buNone/>
              <a:defRPr sz="7499"/>
            </a:lvl5pPr>
            <a:lvl6pPr marL="8403397" indent="0">
              <a:buNone/>
              <a:defRPr sz="7499"/>
            </a:lvl6pPr>
            <a:lvl7pPr marL="10084107" indent="0">
              <a:buNone/>
              <a:defRPr sz="7499"/>
            </a:lvl7pPr>
            <a:lvl8pPr marL="11764773" indent="0">
              <a:buNone/>
              <a:defRPr sz="7499"/>
            </a:lvl8pPr>
            <a:lvl9pPr marL="1344545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072" tIns="168140" rIns="336072" bIns="1681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1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214" indent="0">
              <a:buNone/>
              <a:defRPr sz="6914"/>
            </a:lvl2pPr>
            <a:lvl3pPr marL="3360444" indent="0">
              <a:buNone/>
              <a:defRPr sz="6082"/>
            </a:lvl3pPr>
            <a:lvl4pPr marL="5040661" indent="0">
              <a:buNone/>
              <a:defRPr sz="5249"/>
            </a:lvl4pPr>
            <a:lvl5pPr marL="6720882" indent="0">
              <a:buNone/>
              <a:defRPr sz="5249"/>
            </a:lvl5pPr>
            <a:lvl6pPr marL="8401085" indent="0">
              <a:buNone/>
              <a:defRPr sz="5249"/>
            </a:lvl6pPr>
            <a:lvl7pPr marL="10081334" indent="0">
              <a:buNone/>
              <a:defRPr sz="5249"/>
            </a:lvl7pPr>
            <a:lvl8pPr marL="11761539" indent="0">
              <a:buNone/>
              <a:defRPr sz="5249"/>
            </a:lvl8pPr>
            <a:lvl9pPr marL="134417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13" tIns="155082" rIns="310213" bIns="1550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0214" indent="0">
              <a:buNone/>
              <a:defRPr sz="10415"/>
            </a:lvl2pPr>
            <a:lvl3pPr marL="3360444" indent="0">
              <a:buNone/>
              <a:defRPr sz="8997"/>
            </a:lvl3pPr>
            <a:lvl4pPr marL="5040661" indent="0">
              <a:buNone/>
              <a:defRPr sz="7499"/>
            </a:lvl4pPr>
            <a:lvl5pPr marL="6720882" indent="0">
              <a:buNone/>
              <a:defRPr sz="7499"/>
            </a:lvl5pPr>
            <a:lvl6pPr marL="8401085" indent="0">
              <a:buNone/>
              <a:defRPr sz="7499"/>
            </a:lvl6pPr>
            <a:lvl7pPr marL="10081334" indent="0">
              <a:buNone/>
              <a:defRPr sz="7499"/>
            </a:lvl7pPr>
            <a:lvl8pPr marL="11761539" indent="0">
              <a:buNone/>
              <a:defRPr sz="7499"/>
            </a:lvl8pPr>
            <a:lvl9pPr marL="134417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5979" tIns="168097" rIns="335979" bIns="1680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228" tIns="201743" rIns="403228" bIns="2017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1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79755" indent="0">
              <a:buNone/>
              <a:defRPr sz="6914"/>
            </a:lvl2pPr>
            <a:lvl3pPr marL="3359519" indent="0">
              <a:buNone/>
              <a:defRPr sz="6082"/>
            </a:lvl3pPr>
            <a:lvl4pPr marL="5039271" indent="0">
              <a:buNone/>
              <a:defRPr sz="5249"/>
            </a:lvl4pPr>
            <a:lvl5pPr marL="6719035" indent="0">
              <a:buNone/>
              <a:defRPr sz="5249"/>
            </a:lvl5pPr>
            <a:lvl6pPr marL="8398775" indent="0">
              <a:buNone/>
              <a:defRPr sz="5249"/>
            </a:lvl6pPr>
            <a:lvl7pPr marL="10078559" indent="0">
              <a:buNone/>
              <a:defRPr sz="5249"/>
            </a:lvl7pPr>
            <a:lvl8pPr marL="11758302" indent="0">
              <a:buNone/>
              <a:defRPr sz="5249"/>
            </a:lvl8pPr>
            <a:lvl9pPr marL="1343806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79755" indent="0">
              <a:buNone/>
              <a:defRPr sz="10415"/>
            </a:lvl2pPr>
            <a:lvl3pPr marL="3359519" indent="0">
              <a:buNone/>
              <a:defRPr sz="8997"/>
            </a:lvl3pPr>
            <a:lvl4pPr marL="5039271" indent="0">
              <a:buNone/>
              <a:defRPr sz="7499"/>
            </a:lvl4pPr>
            <a:lvl5pPr marL="6719035" indent="0">
              <a:buNone/>
              <a:defRPr sz="7499"/>
            </a:lvl5pPr>
            <a:lvl6pPr marL="8398775" indent="0">
              <a:buNone/>
              <a:defRPr sz="7499"/>
            </a:lvl6pPr>
            <a:lvl7pPr marL="10078559" indent="0">
              <a:buNone/>
              <a:defRPr sz="7499"/>
            </a:lvl7pPr>
            <a:lvl8pPr marL="11758302" indent="0">
              <a:buNone/>
              <a:defRPr sz="7499"/>
            </a:lvl8pPr>
            <a:lvl9pPr marL="1343806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1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746" indent="0">
              <a:buNone/>
              <a:defRPr sz="6082"/>
            </a:lvl2pPr>
            <a:lvl3pPr marL="3101475" indent="0">
              <a:buNone/>
              <a:defRPr sz="5249"/>
            </a:lvl3pPr>
            <a:lvl4pPr marL="4652218" indent="0">
              <a:buNone/>
              <a:defRPr sz="4833"/>
            </a:lvl4pPr>
            <a:lvl5pPr marL="6202958" indent="0">
              <a:buNone/>
              <a:defRPr sz="4833"/>
            </a:lvl5pPr>
            <a:lvl6pPr marL="7753701" indent="0">
              <a:buNone/>
              <a:defRPr sz="4833"/>
            </a:lvl6pPr>
            <a:lvl7pPr marL="9304429" indent="0">
              <a:buNone/>
              <a:defRPr sz="4833"/>
            </a:lvl7pPr>
            <a:lvl8pPr marL="10855180" indent="0">
              <a:buNone/>
              <a:defRPr sz="4833"/>
            </a:lvl8pPr>
            <a:lvl9pPr marL="124059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75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746" indent="0">
              <a:buNone/>
              <a:defRPr sz="9413"/>
            </a:lvl2pPr>
            <a:lvl3pPr marL="3101475" indent="0">
              <a:buNone/>
              <a:defRPr sz="8332"/>
            </a:lvl3pPr>
            <a:lvl4pPr marL="4652218" indent="0">
              <a:buNone/>
              <a:defRPr sz="6914"/>
            </a:lvl4pPr>
            <a:lvl5pPr marL="6202958" indent="0">
              <a:buNone/>
              <a:defRPr sz="6914"/>
            </a:lvl5pPr>
            <a:lvl6pPr marL="7753701" indent="0">
              <a:buNone/>
              <a:defRPr sz="6914"/>
            </a:lvl6pPr>
            <a:lvl7pPr marL="9304429" indent="0">
              <a:buNone/>
              <a:defRPr sz="6914"/>
            </a:lvl7pPr>
            <a:lvl8pPr marL="10855180" indent="0">
              <a:buNone/>
              <a:defRPr sz="6914"/>
            </a:lvl8pPr>
            <a:lvl9pPr marL="124059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3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388" indent="0">
              <a:buNone/>
              <a:defRPr sz="6082"/>
            </a:lvl2pPr>
            <a:lvl3pPr marL="3100752" indent="0">
              <a:buNone/>
              <a:defRPr sz="5249"/>
            </a:lvl3pPr>
            <a:lvl4pPr marL="4651131" indent="0">
              <a:buNone/>
              <a:defRPr sz="4833"/>
            </a:lvl4pPr>
            <a:lvl5pPr marL="6201511" indent="0">
              <a:buNone/>
              <a:defRPr sz="4833"/>
            </a:lvl5pPr>
            <a:lvl6pPr marL="7751888" indent="0">
              <a:buNone/>
              <a:defRPr sz="4833"/>
            </a:lvl6pPr>
            <a:lvl7pPr marL="9302262" indent="0">
              <a:buNone/>
              <a:defRPr sz="4833"/>
            </a:lvl7pPr>
            <a:lvl8pPr marL="10852650" indent="0">
              <a:buNone/>
              <a:defRPr sz="4833"/>
            </a:lvl8pPr>
            <a:lvl9pPr marL="1240301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388" indent="0">
              <a:buNone/>
              <a:defRPr sz="9413"/>
            </a:lvl2pPr>
            <a:lvl3pPr marL="3100752" indent="0">
              <a:buNone/>
              <a:defRPr sz="8332"/>
            </a:lvl3pPr>
            <a:lvl4pPr marL="4651131" indent="0">
              <a:buNone/>
              <a:defRPr sz="6914"/>
            </a:lvl4pPr>
            <a:lvl5pPr marL="6201511" indent="0">
              <a:buNone/>
              <a:defRPr sz="6914"/>
            </a:lvl5pPr>
            <a:lvl6pPr marL="7751888" indent="0">
              <a:buNone/>
              <a:defRPr sz="6914"/>
            </a:lvl6pPr>
            <a:lvl7pPr marL="9302262" indent="0">
              <a:buNone/>
              <a:defRPr sz="6914"/>
            </a:lvl7pPr>
            <a:lvl8pPr marL="10852650" indent="0">
              <a:buNone/>
              <a:defRPr sz="6914"/>
            </a:lvl8pPr>
            <a:lvl9pPr marL="1240301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067" tIns="155009" rIns="310067" bIns="15500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130" tIns="186035" rIns="372130" bIns="1860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4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027" indent="0">
              <a:buNone/>
              <a:defRPr sz="6082"/>
            </a:lvl2pPr>
            <a:lvl3pPr marL="3100032" indent="0">
              <a:buNone/>
              <a:defRPr sz="5249"/>
            </a:lvl3pPr>
            <a:lvl4pPr marL="4650044" indent="0">
              <a:buNone/>
              <a:defRPr sz="4833"/>
            </a:lvl4pPr>
            <a:lvl5pPr marL="6200067" indent="0">
              <a:buNone/>
              <a:defRPr sz="4833"/>
            </a:lvl5pPr>
            <a:lvl6pPr marL="7750084" indent="0">
              <a:buNone/>
              <a:defRPr sz="4833"/>
            </a:lvl6pPr>
            <a:lvl7pPr marL="9300092" indent="0">
              <a:buNone/>
              <a:defRPr sz="4833"/>
            </a:lvl7pPr>
            <a:lvl8pPr marL="10850119" indent="0">
              <a:buNone/>
              <a:defRPr sz="4833"/>
            </a:lvl8pPr>
            <a:lvl9pPr marL="12400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0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027" indent="0">
              <a:buNone/>
              <a:defRPr sz="9413"/>
            </a:lvl2pPr>
            <a:lvl3pPr marL="3100032" indent="0">
              <a:buNone/>
              <a:defRPr sz="8332"/>
            </a:lvl3pPr>
            <a:lvl4pPr marL="4650044" indent="0">
              <a:buNone/>
              <a:defRPr sz="6914"/>
            </a:lvl4pPr>
            <a:lvl5pPr marL="6200067" indent="0">
              <a:buNone/>
              <a:defRPr sz="6914"/>
            </a:lvl5pPr>
            <a:lvl6pPr marL="7750084" indent="0">
              <a:buNone/>
              <a:defRPr sz="6914"/>
            </a:lvl6pPr>
            <a:lvl7pPr marL="9300092" indent="0">
              <a:buNone/>
              <a:defRPr sz="6914"/>
            </a:lvl7pPr>
            <a:lvl8pPr marL="10850119" indent="0">
              <a:buNone/>
              <a:defRPr sz="6914"/>
            </a:lvl8pPr>
            <a:lvl9pPr marL="12400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49" tIns="154949" rIns="309949" bIns="154949"/>
          <a:lstStyle/>
          <a:p>
            <a:pPr defTabSz="3098832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88" tIns="185963" rIns="371988" bIns="1859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883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427" indent="0">
              <a:buNone/>
              <a:defRPr sz="6082"/>
            </a:lvl2pPr>
            <a:lvl3pPr marL="3098832" indent="0">
              <a:buNone/>
              <a:defRPr sz="5249"/>
            </a:lvl3pPr>
            <a:lvl4pPr marL="4648248" indent="0">
              <a:buNone/>
              <a:defRPr sz="4833"/>
            </a:lvl4pPr>
            <a:lvl5pPr marL="6197671" indent="0">
              <a:buNone/>
              <a:defRPr sz="4833"/>
            </a:lvl5pPr>
            <a:lvl6pPr marL="7747084" indent="0">
              <a:buNone/>
              <a:defRPr sz="4833"/>
            </a:lvl6pPr>
            <a:lvl7pPr marL="9296504" indent="0">
              <a:buNone/>
              <a:defRPr sz="4833"/>
            </a:lvl7pPr>
            <a:lvl8pPr marL="10845914" indent="0">
              <a:buNone/>
              <a:defRPr sz="4833"/>
            </a:lvl8pPr>
            <a:lvl9pPr marL="123953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5447" indent="0">
              <a:buNone/>
              <a:defRPr sz="9413"/>
            </a:lvl2pPr>
            <a:lvl3pPr marL="3110900" indent="0">
              <a:buNone/>
              <a:defRPr sz="8332"/>
            </a:lvl3pPr>
            <a:lvl4pPr marL="4666341" indent="0">
              <a:buNone/>
              <a:defRPr sz="6914"/>
            </a:lvl4pPr>
            <a:lvl5pPr marL="6221794" indent="0">
              <a:buNone/>
              <a:defRPr sz="6914"/>
            </a:lvl5pPr>
            <a:lvl6pPr marL="7777242" indent="0">
              <a:buNone/>
              <a:defRPr sz="6914"/>
            </a:lvl6pPr>
            <a:lvl7pPr marL="9332691" indent="0">
              <a:buNone/>
              <a:defRPr sz="6914"/>
            </a:lvl7pPr>
            <a:lvl8pPr marL="10888137" indent="0">
              <a:buNone/>
              <a:defRPr sz="6914"/>
            </a:lvl8pPr>
            <a:lvl9pPr marL="124435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9427" indent="0">
              <a:buNone/>
              <a:defRPr sz="9413"/>
            </a:lvl2pPr>
            <a:lvl3pPr marL="3098832" indent="0">
              <a:buNone/>
              <a:defRPr sz="8332"/>
            </a:lvl3pPr>
            <a:lvl4pPr marL="4648248" indent="0">
              <a:buNone/>
              <a:defRPr sz="6914"/>
            </a:lvl4pPr>
            <a:lvl5pPr marL="6197671" indent="0">
              <a:buNone/>
              <a:defRPr sz="6914"/>
            </a:lvl5pPr>
            <a:lvl6pPr marL="7747084" indent="0">
              <a:buNone/>
              <a:defRPr sz="6914"/>
            </a:lvl6pPr>
            <a:lvl7pPr marL="9296504" indent="0">
              <a:buNone/>
              <a:defRPr sz="6914"/>
            </a:lvl7pPr>
            <a:lvl8pPr marL="10845914" indent="0">
              <a:buNone/>
              <a:defRPr sz="6914"/>
            </a:lvl8pPr>
            <a:lvl9pPr marL="123953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26" tIns="154934" rIns="309926" bIns="1549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309" indent="0">
              <a:buNone/>
              <a:defRPr sz="6082"/>
            </a:lvl2pPr>
            <a:lvl3pPr marL="3098588" indent="0">
              <a:buNone/>
              <a:defRPr sz="5249"/>
            </a:lvl3pPr>
            <a:lvl4pPr marL="4647878" indent="0">
              <a:buNone/>
              <a:defRPr sz="4833"/>
            </a:lvl4pPr>
            <a:lvl5pPr marL="6197174" indent="0">
              <a:buNone/>
              <a:defRPr sz="4833"/>
            </a:lvl5pPr>
            <a:lvl6pPr marL="7746469" indent="0">
              <a:buNone/>
              <a:defRPr sz="4833"/>
            </a:lvl6pPr>
            <a:lvl7pPr marL="9295753" indent="0">
              <a:buNone/>
              <a:defRPr sz="4833"/>
            </a:lvl7pPr>
            <a:lvl8pPr marL="10845061" indent="0">
              <a:buNone/>
              <a:defRPr sz="4833"/>
            </a:lvl8pPr>
            <a:lvl9pPr marL="1239434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9309" indent="0">
              <a:buNone/>
              <a:defRPr sz="9413"/>
            </a:lvl2pPr>
            <a:lvl3pPr marL="3098588" indent="0">
              <a:buNone/>
              <a:defRPr sz="8332"/>
            </a:lvl3pPr>
            <a:lvl4pPr marL="4647878" indent="0">
              <a:buNone/>
              <a:defRPr sz="6914"/>
            </a:lvl4pPr>
            <a:lvl5pPr marL="6197174" indent="0">
              <a:buNone/>
              <a:defRPr sz="6914"/>
            </a:lvl5pPr>
            <a:lvl6pPr marL="7746469" indent="0">
              <a:buNone/>
              <a:defRPr sz="6914"/>
            </a:lvl6pPr>
            <a:lvl7pPr marL="9295753" indent="0">
              <a:buNone/>
              <a:defRPr sz="6914"/>
            </a:lvl7pPr>
            <a:lvl8pPr marL="10845061" indent="0">
              <a:buNone/>
              <a:defRPr sz="6914"/>
            </a:lvl8pPr>
            <a:lvl9pPr marL="1239434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855" tIns="154896" rIns="309855" bIns="1548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944" indent="0">
              <a:buNone/>
              <a:defRPr sz="6082"/>
            </a:lvl2pPr>
            <a:lvl3pPr marL="3097865" indent="0">
              <a:buNone/>
              <a:defRPr sz="5249"/>
            </a:lvl3pPr>
            <a:lvl4pPr marL="4646795" indent="0">
              <a:buNone/>
              <a:defRPr sz="4833"/>
            </a:lvl4pPr>
            <a:lvl5pPr marL="6195726" indent="0">
              <a:buNone/>
              <a:defRPr sz="4833"/>
            </a:lvl5pPr>
            <a:lvl6pPr marL="7744661" indent="0">
              <a:buNone/>
              <a:defRPr sz="4833"/>
            </a:lvl6pPr>
            <a:lvl7pPr marL="9293588" indent="0">
              <a:buNone/>
              <a:defRPr sz="4833"/>
            </a:lvl7pPr>
            <a:lvl8pPr marL="10842531" indent="0">
              <a:buNone/>
              <a:defRPr sz="4833"/>
            </a:lvl8pPr>
            <a:lvl9pPr marL="1239145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4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8944" indent="0">
              <a:buNone/>
              <a:defRPr sz="9413"/>
            </a:lvl2pPr>
            <a:lvl3pPr marL="3097865" indent="0">
              <a:buNone/>
              <a:defRPr sz="8332"/>
            </a:lvl3pPr>
            <a:lvl4pPr marL="4646795" indent="0">
              <a:buNone/>
              <a:defRPr sz="6914"/>
            </a:lvl4pPr>
            <a:lvl5pPr marL="6195726" indent="0">
              <a:buNone/>
              <a:defRPr sz="6914"/>
            </a:lvl5pPr>
            <a:lvl6pPr marL="7744661" indent="0">
              <a:buNone/>
              <a:defRPr sz="6914"/>
            </a:lvl6pPr>
            <a:lvl7pPr marL="9293588" indent="0">
              <a:buNone/>
              <a:defRPr sz="6914"/>
            </a:lvl7pPr>
            <a:lvl8pPr marL="10842531" indent="0">
              <a:buNone/>
              <a:defRPr sz="6914"/>
            </a:lvl8pPr>
            <a:lvl9pPr marL="1239145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790" tIns="185855" rIns="371790" bIns="18585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0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584" indent="0">
              <a:buNone/>
              <a:defRPr sz="6082"/>
            </a:lvl2pPr>
            <a:lvl3pPr marL="3097146" indent="0">
              <a:buNone/>
              <a:defRPr sz="5249"/>
            </a:lvl3pPr>
            <a:lvl4pPr marL="4645711" indent="0">
              <a:buNone/>
              <a:defRPr sz="4833"/>
            </a:lvl4pPr>
            <a:lvl5pPr marL="6194284" indent="0">
              <a:buNone/>
              <a:defRPr sz="4833"/>
            </a:lvl5pPr>
            <a:lvl6pPr marL="7742856" indent="0">
              <a:buNone/>
              <a:defRPr sz="4833"/>
            </a:lvl6pPr>
            <a:lvl7pPr marL="9291423" indent="0">
              <a:buNone/>
              <a:defRPr sz="4833"/>
            </a:lvl7pPr>
            <a:lvl8pPr marL="10840002" indent="0">
              <a:buNone/>
              <a:defRPr sz="4833"/>
            </a:lvl8pPr>
            <a:lvl9pPr marL="1238856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6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8584" indent="0">
              <a:buNone/>
              <a:defRPr sz="9413"/>
            </a:lvl2pPr>
            <a:lvl3pPr marL="3097146" indent="0">
              <a:buNone/>
              <a:defRPr sz="8332"/>
            </a:lvl3pPr>
            <a:lvl4pPr marL="4645711" indent="0">
              <a:buNone/>
              <a:defRPr sz="6914"/>
            </a:lvl4pPr>
            <a:lvl5pPr marL="6194284" indent="0">
              <a:buNone/>
              <a:defRPr sz="6914"/>
            </a:lvl5pPr>
            <a:lvl6pPr marL="7742856" indent="0">
              <a:buNone/>
              <a:defRPr sz="6914"/>
            </a:lvl6pPr>
            <a:lvl7pPr marL="9291423" indent="0">
              <a:buNone/>
              <a:defRPr sz="6914"/>
            </a:lvl7pPr>
            <a:lvl8pPr marL="10840002" indent="0">
              <a:buNone/>
              <a:defRPr sz="6914"/>
            </a:lvl8pPr>
            <a:lvl9pPr marL="1238856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659" tIns="154799" rIns="309659" bIns="154799"/>
          <a:lstStyle/>
          <a:p>
            <a:pPr defTabSz="309594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984" indent="0">
              <a:buNone/>
              <a:defRPr sz="6082"/>
            </a:lvl2pPr>
            <a:lvl3pPr marL="3095947" indent="0">
              <a:buNone/>
              <a:defRPr sz="5249"/>
            </a:lvl3pPr>
            <a:lvl4pPr marL="4643915" indent="0">
              <a:buNone/>
              <a:defRPr sz="4833"/>
            </a:lvl4pPr>
            <a:lvl5pPr marL="6191892" indent="0">
              <a:buNone/>
              <a:defRPr sz="4833"/>
            </a:lvl5pPr>
            <a:lvl6pPr marL="7739862" indent="0">
              <a:buNone/>
              <a:defRPr sz="4833"/>
            </a:lvl6pPr>
            <a:lvl7pPr marL="9287839" indent="0">
              <a:buNone/>
              <a:defRPr sz="4833"/>
            </a:lvl7pPr>
            <a:lvl8pPr marL="10835801" indent="0">
              <a:buNone/>
              <a:defRPr sz="4833"/>
            </a:lvl8pPr>
            <a:lvl9pPr marL="123837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070" tIns="155529" rIns="311070" bIns="15552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9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984" indent="0">
              <a:buNone/>
              <a:defRPr sz="9413"/>
            </a:lvl2pPr>
            <a:lvl3pPr marL="3095947" indent="0">
              <a:buNone/>
              <a:defRPr sz="8332"/>
            </a:lvl3pPr>
            <a:lvl4pPr marL="4643915" indent="0">
              <a:buNone/>
              <a:defRPr sz="6914"/>
            </a:lvl4pPr>
            <a:lvl5pPr marL="6191892" indent="0">
              <a:buNone/>
              <a:defRPr sz="6914"/>
            </a:lvl5pPr>
            <a:lvl6pPr marL="7739862" indent="0">
              <a:buNone/>
              <a:defRPr sz="6914"/>
            </a:lvl6pPr>
            <a:lvl7pPr marL="9287839" indent="0">
              <a:buNone/>
              <a:defRPr sz="6914"/>
            </a:lvl7pPr>
            <a:lvl8pPr marL="10835801" indent="0">
              <a:buNone/>
              <a:defRPr sz="6914"/>
            </a:lvl8pPr>
            <a:lvl9pPr marL="123837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88" tIns="154761" rIns="309588" bIns="154761"/>
          <a:lstStyle/>
          <a:p>
            <a:pPr defTabSz="3095226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55" tIns="185738" rIns="371555" bIns="1857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22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624" indent="0">
              <a:buNone/>
              <a:defRPr sz="6082"/>
            </a:lvl2pPr>
            <a:lvl3pPr marL="3095226" indent="0">
              <a:buNone/>
              <a:defRPr sz="5249"/>
            </a:lvl3pPr>
            <a:lvl4pPr marL="4642832" indent="0">
              <a:buNone/>
              <a:defRPr sz="4833"/>
            </a:lvl4pPr>
            <a:lvl5pPr marL="6190449" indent="0">
              <a:buNone/>
              <a:defRPr sz="4833"/>
            </a:lvl5pPr>
            <a:lvl6pPr marL="7738059" indent="0">
              <a:buNone/>
              <a:defRPr sz="4833"/>
            </a:lvl6pPr>
            <a:lvl7pPr marL="9285671" indent="0">
              <a:buNone/>
              <a:defRPr sz="4833"/>
            </a:lvl7pPr>
            <a:lvl8pPr marL="10833274" indent="0">
              <a:buNone/>
              <a:defRPr sz="4833"/>
            </a:lvl8pPr>
            <a:lvl9pPr marL="123808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624" indent="0">
              <a:buNone/>
              <a:defRPr sz="9413"/>
            </a:lvl2pPr>
            <a:lvl3pPr marL="3095226" indent="0">
              <a:buNone/>
              <a:defRPr sz="8332"/>
            </a:lvl3pPr>
            <a:lvl4pPr marL="4642832" indent="0">
              <a:buNone/>
              <a:defRPr sz="6914"/>
            </a:lvl4pPr>
            <a:lvl5pPr marL="6190449" indent="0">
              <a:buNone/>
              <a:defRPr sz="6914"/>
            </a:lvl5pPr>
            <a:lvl6pPr marL="7738059" indent="0">
              <a:buNone/>
              <a:defRPr sz="6914"/>
            </a:lvl6pPr>
            <a:lvl7pPr marL="9285671" indent="0">
              <a:buNone/>
              <a:defRPr sz="6914"/>
            </a:lvl7pPr>
            <a:lvl8pPr marL="10833274" indent="0">
              <a:buNone/>
              <a:defRPr sz="6914"/>
            </a:lvl8pPr>
            <a:lvl9pPr marL="123808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70" tIns="154750" rIns="309570" bIns="1547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089" indent="0">
              <a:buNone/>
              <a:defRPr sz="6082"/>
            </a:lvl2pPr>
            <a:lvl3pPr marL="3110172" indent="0">
              <a:buNone/>
              <a:defRPr sz="5249"/>
            </a:lvl3pPr>
            <a:lvl4pPr marL="4665252" indent="0">
              <a:buNone/>
              <a:defRPr sz="4833"/>
            </a:lvl4pPr>
            <a:lvl5pPr marL="6220344" indent="0">
              <a:buNone/>
              <a:defRPr sz="4833"/>
            </a:lvl5pPr>
            <a:lvl6pPr marL="7775422" indent="0">
              <a:buNone/>
              <a:defRPr sz="4833"/>
            </a:lvl6pPr>
            <a:lvl7pPr marL="9330512" indent="0">
              <a:buNone/>
              <a:defRPr sz="4833"/>
            </a:lvl7pPr>
            <a:lvl8pPr marL="10885599" indent="0">
              <a:buNone/>
              <a:defRPr sz="4833"/>
            </a:lvl8pPr>
            <a:lvl9pPr marL="124406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501" indent="0">
              <a:buNone/>
              <a:defRPr sz="6082"/>
            </a:lvl2pPr>
            <a:lvl3pPr marL="3094979" indent="0">
              <a:buNone/>
              <a:defRPr sz="5249"/>
            </a:lvl3pPr>
            <a:lvl4pPr marL="4642465" indent="0">
              <a:buNone/>
              <a:defRPr sz="4833"/>
            </a:lvl4pPr>
            <a:lvl5pPr marL="6189951" indent="0">
              <a:buNone/>
              <a:defRPr sz="4833"/>
            </a:lvl5pPr>
            <a:lvl6pPr marL="7737444" indent="0">
              <a:buNone/>
              <a:defRPr sz="4833"/>
            </a:lvl6pPr>
            <a:lvl7pPr marL="9284925" indent="0">
              <a:buNone/>
              <a:defRPr sz="4833"/>
            </a:lvl7pPr>
            <a:lvl8pPr marL="10832426" indent="0">
              <a:buNone/>
              <a:defRPr sz="4833"/>
            </a:lvl8pPr>
            <a:lvl9pPr marL="123799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501" indent="0">
              <a:buNone/>
              <a:defRPr sz="9413"/>
            </a:lvl2pPr>
            <a:lvl3pPr marL="3094979" indent="0">
              <a:buNone/>
              <a:defRPr sz="8332"/>
            </a:lvl3pPr>
            <a:lvl4pPr marL="4642465" indent="0">
              <a:buNone/>
              <a:defRPr sz="6914"/>
            </a:lvl4pPr>
            <a:lvl5pPr marL="6189951" indent="0">
              <a:buNone/>
              <a:defRPr sz="6914"/>
            </a:lvl5pPr>
            <a:lvl6pPr marL="7737444" indent="0">
              <a:buNone/>
              <a:defRPr sz="6914"/>
            </a:lvl6pPr>
            <a:lvl7pPr marL="9284925" indent="0">
              <a:buNone/>
              <a:defRPr sz="6914"/>
            </a:lvl7pPr>
            <a:lvl8pPr marL="10832426" indent="0">
              <a:buNone/>
              <a:defRPr sz="6914"/>
            </a:lvl8pPr>
            <a:lvl9pPr marL="123799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99" tIns="154713" rIns="309499" bIns="1547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141" indent="0">
              <a:buNone/>
              <a:defRPr sz="6082"/>
            </a:lvl2pPr>
            <a:lvl3pPr marL="3094255" indent="0">
              <a:buNone/>
              <a:defRPr sz="5249"/>
            </a:lvl3pPr>
            <a:lvl4pPr marL="4641382" indent="0">
              <a:buNone/>
              <a:defRPr sz="4833"/>
            </a:lvl4pPr>
            <a:lvl5pPr marL="6188506" indent="0">
              <a:buNone/>
              <a:defRPr sz="4833"/>
            </a:lvl5pPr>
            <a:lvl6pPr marL="7735636" indent="0">
              <a:buNone/>
              <a:defRPr sz="4833"/>
            </a:lvl6pPr>
            <a:lvl7pPr marL="9282764" indent="0">
              <a:buNone/>
              <a:defRPr sz="4833"/>
            </a:lvl7pPr>
            <a:lvl8pPr marL="10829899" indent="0">
              <a:buNone/>
              <a:defRPr sz="4833"/>
            </a:lvl8pPr>
            <a:lvl9pPr marL="123770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2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141" indent="0">
              <a:buNone/>
              <a:defRPr sz="9413"/>
            </a:lvl2pPr>
            <a:lvl3pPr marL="3094255" indent="0">
              <a:buNone/>
              <a:defRPr sz="8332"/>
            </a:lvl3pPr>
            <a:lvl4pPr marL="4641382" indent="0">
              <a:buNone/>
              <a:defRPr sz="6914"/>
            </a:lvl4pPr>
            <a:lvl5pPr marL="6188506" indent="0">
              <a:buNone/>
              <a:defRPr sz="6914"/>
            </a:lvl5pPr>
            <a:lvl6pPr marL="7735636" indent="0">
              <a:buNone/>
              <a:defRPr sz="6914"/>
            </a:lvl6pPr>
            <a:lvl7pPr marL="9282764" indent="0">
              <a:buNone/>
              <a:defRPr sz="6914"/>
            </a:lvl7pPr>
            <a:lvl8pPr marL="10829899" indent="0">
              <a:buNone/>
              <a:defRPr sz="6914"/>
            </a:lvl8pPr>
            <a:lvl9pPr marL="123770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26" tIns="154675" rIns="309426" bIns="15467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781" indent="0">
              <a:buNone/>
              <a:defRPr sz="6082"/>
            </a:lvl2pPr>
            <a:lvl3pPr marL="3093535" indent="0">
              <a:buNone/>
              <a:defRPr sz="5249"/>
            </a:lvl3pPr>
            <a:lvl4pPr marL="4640299" indent="0">
              <a:buNone/>
              <a:defRPr sz="4833"/>
            </a:lvl4pPr>
            <a:lvl5pPr marL="6187062" indent="0">
              <a:buNone/>
              <a:defRPr sz="4833"/>
            </a:lvl5pPr>
            <a:lvl6pPr marL="7733834" indent="0">
              <a:buNone/>
              <a:defRPr sz="4833"/>
            </a:lvl6pPr>
            <a:lvl7pPr marL="9280595" indent="0">
              <a:buNone/>
              <a:defRPr sz="4833"/>
            </a:lvl7pPr>
            <a:lvl8pPr marL="10827375" indent="0">
              <a:buNone/>
              <a:defRPr sz="4833"/>
            </a:lvl8pPr>
            <a:lvl9pPr marL="12374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3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6781" indent="0">
              <a:buNone/>
              <a:defRPr sz="9413"/>
            </a:lvl2pPr>
            <a:lvl3pPr marL="3093535" indent="0">
              <a:buNone/>
              <a:defRPr sz="8332"/>
            </a:lvl3pPr>
            <a:lvl4pPr marL="4640299" indent="0">
              <a:buNone/>
              <a:defRPr sz="6914"/>
            </a:lvl4pPr>
            <a:lvl5pPr marL="6187062" indent="0">
              <a:buNone/>
              <a:defRPr sz="6914"/>
            </a:lvl5pPr>
            <a:lvl6pPr marL="7733834" indent="0">
              <a:buNone/>
              <a:defRPr sz="6914"/>
            </a:lvl6pPr>
            <a:lvl7pPr marL="9280595" indent="0">
              <a:buNone/>
              <a:defRPr sz="6914"/>
            </a:lvl7pPr>
            <a:lvl8pPr marL="10827375" indent="0">
              <a:buNone/>
              <a:defRPr sz="6914"/>
            </a:lvl8pPr>
            <a:lvl9pPr marL="12374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357" tIns="154636" rIns="309357" bIns="15463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278" tIns="185588" rIns="371278" bIns="1855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0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418" indent="0">
              <a:buNone/>
              <a:defRPr sz="6082"/>
            </a:lvl2pPr>
            <a:lvl3pPr marL="3092813" indent="0">
              <a:buNone/>
              <a:defRPr sz="5249"/>
            </a:lvl3pPr>
            <a:lvl4pPr marL="4639216" indent="0">
              <a:buNone/>
              <a:defRPr sz="4833"/>
            </a:lvl4pPr>
            <a:lvl5pPr marL="6185621" indent="0">
              <a:buNone/>
              <a:defRPr sz="4833"/>
            </a:lvl5pPr>
            <a:lvl6pPr marL="7732030" indent="0">
              <a:buNone/>
              <a:defRPr sz="4833"/>
            </a:lvl6pPr>
            <a:lvl7pPr marL="9278435" indent="0">
              <a:buNone/>
              <a:defRPr sz="4833"/>
            </a:lvl7pPr>
            <a:lvl8pPr marL="10824848" indent="0">
              <a:buNone/>
              <a:defRPr sz="4833"/>
            </a:lvl8pPr>
            <a:lvl9pPr marL="1237124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6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6540" indent="0">
              <a:buNone/>
              <a:defRPr sz="6082"/>
            </a:lvl2pPr>
            <a:lvl3pPr marL="3113073" indent="0">
              <a:buNone/>
              <a:defRPr sz="5249"/>
            </a:lvl3pPr>
            <a:lvl4pPr marL="4669613" indent="0">
              <a:buNone/>
              <a:defRPr sz="4833"/>
            </a:lvl4pPr>
            <a:lvl5pPr marL="6226144" indent="0">
              <a:buNone/>
              <a:defRPr sz="4833"/>
            </a:lvl5pPr>
            <a:lvl6pPr marL="7782685" indent="0">
              <a:buNone/>
              <a:defRPr sz="4833"/>
            </a:lvl6pPr>
            <a:lvl7pPr marL="9339221" indent="0">
              <a:buNone/>
              <a:defRPr sz="4833"/>
            </a:lvl7pPr>
            <a:lvl8pPr marL="10895758" indent="0">
              <a:buNone/>
              <a:defRPr sz="4833"/>
            </a:lvl8pPr>
            <a:lvl9pPr marL="1245229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6418" indent="0">
              <a:buNone/>
              <a:defRPr sz="9413"/>
            </a:lvl2pPr>
            <a:lvl3pPr marL="3092813" indent="0">
              <a:buNone/>
              <a:defRPr sz="8332"/>
            </a:lvl3pPr>
            <a:lvl4pPr marL="4639216" indent="0">
              <a:buNone/>
              <a:defRPr sz="6914"/>
            </a:lvl4pPr>
            <a:lvl5pPr marL="6185621" indent="0">
              <a:buNone/>
              <a:defRPr sz="6914"/>
            </a:lvl5pPr>
            <a:lvl6pPr marL="7732030" indent="0">
              <a:buNone/>
              <a:defRPr sz="6914"/>
            </a:lvl6pPr>
            <a:lvl7pPr marL="9278435" indent="0">
              <a:buNone/>
              <a:defRPr sz="6914"/>
            </a:lvl7pPr>
            <a:lvl8pPr marL="10824848" indent="0">
              <a:buNone/>
              <a:defRPr sz="6914"/>
            </a:lvl8pPr>
            <a:lvl9pPr marL="1237124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8000492"/>
            <a:ext cx="24483061" cy="7716611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9599857"/>
            <a:ext cx="20162521" cy="9199933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54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3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83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2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7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6799956"/>
            <a:ext cx="25923241" cy="2639980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33683662"/>
            <a:ext cx="6720840" cy="1916651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7" y="5591625"/>
            <a:ext cx="25923241" cy="8337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581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9161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37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8323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29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74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84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819" indent="0">
              <a:buNone/>
              <a:defRPr sz="9413"/>
            </a:lvl2pPr>
            <a:lvl3pPr marL="3091617" indent="0">
              <a:buNone/>
              <a:defRPr sz="8332"/>
            </a:lvl3pPr>
            <a:lvl4pPr marL="4637421" indent="0">
              <a:buNone/>
              <a:defRPr sz="6914"/>
            </a:lvl4pPr>
            <a:lvl5pPr marL="6183230" indent="0">
              <a:buNone/>
              <a:defRPr sz="6914"/>
            </a:lvl5pPr>
            <a:lvl6pPr marL="7729036" indent="0">
              <a:buNone/>
              <a:defRPr sz="6914"/>
            </a:lvl6pPr>
            <a:lvl7pPr marL="9274846" indent="0">
              <a:buNone/>
              <a:defRPr sz="6914"/>
            </a:lvl7pPr>
            <a:lvl8pPr marL="10820648" indent="0">
              <a:buNone/>
              <a:defRPr sz="6914"/>
            </a:lvl8pPr>
            <a:lvl9pPr marL="1236645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2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2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209" tIns="154563" rIns="309209" bIns="1545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697" indent="0">
              <a:buNone/>
              <a:defRPr sz="6082"/>
            </a:lvl2pPr>
            <a:lvl3pPr marL="3091370" indent="0">
              <a:buNone/>
              <a:defRPr sz="5249"/>
            </a:lvl3pPr>
            <a:lvl4pPr marL="4637048" indent="0">
              <a:buNone/>
              <a:defRPr sz="4833"/>
            </a:lvl4pPr>
            <a:lvl5pPr marL="6182735" indent="0">
              <a:buNone/>
              <a:defRPr sz="4833"/>
            </a:lvl5pPr>
            <a:lvl6pPr marL="7728424" indent="0">
              <a:buNone/>
              <a:defRPr sz="4833"/>
            </a:lvl6pPr>
            <a:lvl7pPr marL="9274099" indent="0">
              <a:buNone/>
              <a:defRPr sz="4833"/>
            </a:lvl7pPr>
            <a:lvl8pPr marL="10819797" indent="0">
              <a:buNone/>
              <a:defRPr sz="4833"/>
            </a:lvl8pPr>
            <a:lvl9pPr marL="123654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5089" indent="0">
              <a:buNone/>
              <a:defRPr sz="9413"/>
            </a:lvl2pPr>
            <a:lvl3pPr marL="3110172" indent="0">
              <a:buNone/>
              <a:defRPr sz="8332"/>
            </a:lvl3pPr>
            <a:lvl4pPr marL="4665252" indent="0">
              <a:buNone/>
              <a:defRPr sz="6914"/>
            </a:lvl4pPr>
            <a:lvl5pPr marL="6220344" indent="0">
              <a:buNone/>
              <a:defRPr sz="6914"/>
            </a:lvl5pPr>
            <a:lvl6pPr marL="7775422" indent="0">
              <a:buNone/>
              <a:defRPr sz="6914"/>
            </a:lvl6pPr>
            <a:lvl7pPr marL="9330512" indent="0">
              <a:buNone/>
              <a:defRPr sz="6914"/>
            </a:lvl7pPr>
            <a:lvl8pPr marL="10885599" indent="0">
              <a:buNone/>
              <a:defRPr sz="6914"/>
            </a:lvl8pPr>
            <a:lvl9pPr marL="124406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697" indent="0">
              <a:buNone/>
              <a:defRPr sz="9413"/>
            </a:lvl2pPr>
            <a:lvl3pPr marL="3091370" indent="0">
              <a:buNone/>
              <a:defRPr sz="8332"/>
            </a:lvl3pPr>
            <a:lvl4pPr marL="4637048" indent="0">
              <a:buNone/>
              <a:defRPr sz="6914"/>
            </a:lvl4pPr>
            <a:lvl5pPr marL="6182735" indent="0">
              <a:buNone/>
              <a:defRPr sz="6914"/>
            </a:lvl5pPr>
            <a:lvl6pPr marL="7728424" indent="0">
              <a:buNone/>
              <a:defRPr sz="6914"/>
            </a:lvl6pPr>
            <a:lvl7pPr marL="9274099" indent="0">
              <a:buNone/>
              <a:defRPr sz="6914"/>
            </a:lvl7pPr>
            <a:lvl8pPr marL="10819797" indent="0">
              <a:buNone/>
              <a:defRPr sz="6914"/>
            </a:lvl8pPr>
            <a:lvl9pPr marL="123654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142" tIns="154525" rIns="309142" bIns="15452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4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339" indent="0">
              <a:buNone/>
              <a:defRPr sz="6082"/>
            </a:lvl2pPr>
            <a:lvl3pPr marL="3090648" indent="0">
              <a:buNone/>
              <a:defRPr sz="5249"/>
            </a:lvl3pPr>
            <a:lvl4pPr marL="4635969" indent="0">
              <a:buNone/>
              <a:defRPr sz="4833"/>
            </a:lvl4pPr>
            <a:lvl5pPr marL="6181293" indent="0">
              <a:buNone/>
              <a:defRPr sz="4833"/>
            </a:lvl5pPr>
            <a:lvl6pPr marL="7726621" indent="0">
              <a:buNone/>
              <a:defRPr sz="4833"/>
            </a:lvl6pPr>
            <a:lvl7pPr marL="9271941" indent="0">
              <a:buNone/>
              <a:defRPr sz="4833"/>
            </a:lvl7pPr>
            <a:lvl8pPr marL="10817274" indent="0">
              <a:buNone/>
              <a:defRPr sz="4833"/>
            </a:lvl8pPr>
            <a:lvl9pPr marL="123625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339" indent="0">
              <a:buNone/>
              <a:defRPr sz="9413"/>
            </a:lvl2pPr>
            <a:lvl3pPr marL="3090648" indent="0">
              <a:buNone/>
              <a:defRPr sz="8332"/>
            </a:lvl3pPr>
            <a:lvl4pPr marL="4635969" indent="0">
              <a:buNone/>
              <a:defRPr sz="6914"/>
            </a:lvl4pPr>
            <a:lvl5pPr marL="6181293" indent="0">
              <a:buNone/>
              <a:defRPr sz="6914"/>
            </a:lvl5pPr>
            <a:lvl6pPr marL="7726621" indent="0">
              <a:buNone/>
              <a:defRPr sz="6914"/>
            </a:lvl6pPr>
            <a:lvl7pPr marL="9271941" indent="0">
              <a:buNone/>
              <a:defRPr sz="6914"/>
            </a:lvl7pPr>
            <a:lvl8pPr marL="10817274" indent="0">
              <a:buNone/>
              <a:defRPr sz="6914"/>
            </a:lvl8pPr>
            <a:lvl9pPr marL="123625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070" tIns="154488" rIns="309070" bIns="15448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6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975" indent="0">
              <a:buNone/>
              <a:defRPr sz="6082"/>
            </a:lvl2pPr>
            <a:lvl3pPr marL="3089926" indent="0">
              <a:buNone/>
              <a:defRPr sz="5249"/>
            </a:lvl3pPr>
            <a:lvl4pPr marL="4634884" indent="0">
              <a:buNone/>
              <a:defRPr sz="4833"/>
            </a:lvl4pPr>
            <a:lvl5pPr marL="6179855" indent="0">
              <a:buNone/>
              <a:defRPr sz="4833"/>
            </a:lvl5pPr>
            <a:lvl6pPr marL="7724823" indent="0">
              <a:buNone/>
              <a:defRPr sz="4833"/>
            </a:lvl6pPr>
            <a:lvl7pPr marL="9269778" indent="0">
              <a:buNone/>
              <a:defRPr sz="4833"/>
            </a:lvl7pPr>
            <a:lvl8pPr marL="10814752" indent="0">
              <a:buNone/>
              <a:defRPr sz="4833"/>
            </a:lvl8pPr>
            <a:lvl9pPr marL="1235970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1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975" indent="0">
              <a:buNone/>
              <a:defRPr sz="9413"/>
            </a:lvl2pPr>
            <a:lvl3pPr marL="3089926" indent="0">
              <a:buNone/>
              <a:defRPr sz="8332"/>
            </a:lvl3pPr>
            <a:lvl4pPr marL="4634884" indent="0">
              <a:buNone/>
              <a:defRPr sz="6914"/>
            </a:lvl4pPr>
            <a:lvl5pPr marL="6179855" indent="0">
              <a:buNone/>
              <a:defRPr sz="6914"/>
            </a:lvl5pPr>
            <a:lvl6pPr marL="7724823" indent="0">
              <a:buNone/>
              <a:defRPr sz="6914"/>
            </a:lvl6pPr>
            <a:lvl7pPr marL="9269778" indent="0">
              <a:buNone/>
              <a:defRPr sz="6914"/>
            </a:lvl7pPr>
            <a:lvl8pPr marL="10814752" indent="0">
              <a:buNone/>
              <a:defRPr sz="6914"/>
            </a:lvl8pPr>
            <a:lvl9pPr marL="1235970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97" tIns="154450" rIns="308997" bIns="1544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8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614" indent="0">
              <a:buNone/>
              <a:defRPr sz="6082"/>
            </a:lvl2pPr>
            <a:lvl3pPr marL="3089206" indent="0">
              <a:buNone/>
              <a:defRPr sz="5249"/>
            </a:lvl3pPr>
            <a:lvl4pPr marL="4633805" indent="0">
              <a:buNone/>
              <a:defRPr sz="4833"/>
            </a:lvl4pPr>
            <a:lvl5pPr marL="6178413" indent="0">
              <a:buNone/>
              <a:defRPr sz="4833"/>
            </a:lvl5pPr>
            <a:lvl6pPr marL="7723019" indent="0">
              <a:buNone/>
              <a:defRPr sz="4833"/>
            </a:lvl6pPr>
            <a:lvl7pPr marL="9267613" indent="0">
              <a:buNone/>
              <a:defRPr sz="4833"/>
            </a:lvl7pPr>
            <a:lvl8pPr marL="10812229" indent="0">
              <a:buNone/>
              <a:defRPr sz="4833"/>
            </a:lvl8pPr>
            <a:lvl9pPr marL="123568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99" tIns="155492" rIns="310999" bIns="15549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614" indent="0">
              <a:buNone/>
              <a:defRPr sz="9413"/>
            </a:lvl2pPr>
            <a:lvl3pPr marL="3089206" indent="0">
              <a:buNone/>
              <a:defRPr sz="8332"/>
            </a:lvl3pPr>
            <a:lvl4pPr marL="4633805" indent="0">
              <a:buNone/>
              <a:defRPr sz="6914"/>
            </a:lvl4pPr>
            <a:lvl5pPr marL="6178413" indent="0">
              <a:buNone/>
              <a:defRPr sz="6914"/>
            </a:lvl5pPr>
            <a:lvl6pPr marL="7723019" indent="0">
              <a:buNone/>
              <a:defRPr sz="6914"/>
            </a:lvl6pPr>
            <a:lvl7pPr marL="9267613" indent="0">
              <a:buNone/>
              <a:defRPr sz="6914"/>
            </a:lvl7pPr>
            <a:lvl8pPr marL="10812229" indent="0">
              <a:buNone/>
              <a:defRPr sz="6914"/>
            </a:lvl8pPr>
            <a:lvl9pPr marL="123568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24" tIns="154413" rIns="308924" bIns="1544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253" indent="0">
              <a:buNone/>
              <a:defRPr sz="6082"/>
            </a:lvl2pPr>
            <a:lvl3pPr marL="3088482" indent="0">
              <a:buNone/>
              <a:defRPr sz="5249"/>
            </a:lvl3pPr>
            <a:lvl4pPr marL="4632726" indent="0">
              <a:buNone/>
              <a:defRPr sz="4833"/>
            </a:lvl4pPr>
            <a:lvl5pPr marL="6176973" indent="0">
              <a:buNone/>
              <a:defRPr sz="4833"/>
            </a:lvl5pPr>
            <a:lvl6pPr marL="7721219" indent="0">
              <a:buNone/>
              <a:defRPr sz="4833"/>
            </a:lvl6pPr>
            <a:lvl7pPr marL="9265453" indent="0">
              <a:buNone/>
              <a:defRPr sz="4833"/>
            </a:lvl7pPr>
            <a:lvl8pPr marL="10809710" indent="0">
              <a:buNone/>
              <a:defRPr sz="4833"/>
            </a:lvl8pPr>
            <a:lvl9pPr marL="12353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253" indent="0">
              <a:buNone/>
              <a:defRPr sz="9413"/>
            </a:lvl2pPr>
            <a:lvl3pPr marL="3088482" indent="0">
              <a:buNone/>
              <a:defRPr sz="8332"/>
            </a:lvl3pPr>
            <a:lvl4pPr marL="4632726" indent="0">
              <a:buNone/>
              <a:defRPr sz="6914"/>
            </a:lvl4pPr>
            <a:lvl5pPr marL="6176973" indent="0">
              <a:buNone/>
              <a:defRPr sz="6914"/>
            </a:lvl5pPr>
            <a:lvl6pPr marL="7721219" indent="0">
              <a:buNone/>
              <a:defRPr sz="6914"/>
            </a:lvl6pPr>
            <a:lvl7pPr marL="9265453" indent="0">
              <a:buNone/>
              <a:defRPr sz="6914"/>
            </a:lvl7pPr>
            <a:lvl8pPr marL="10809710" indent="0">
              <a:buNone/>
              <a:defRPr sz="6914"/>
            </a:lvl8pPr>
            <a:lvl9pPr marL="12353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853" tIns="154374" rIns="308853" bIns="15437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4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725" indent="0">
              <a:buNone/>
              <a:defRPr sz="6082"/>
            </a:lvl2pPr>
            <a:lvl3pPr marL="3109447" indent="0">
              <a:buNone/>
              <a:defRPr sz="5249"/>
            </a:lvl3pPr>
            <a:lvl4pPr marL="4664165" indent="0">
              <a:buNone/>
              <a:defRPr sz="4833"/>
            </a:lvl4pPr>
            <a:lvl5pPr marL="6218894" indent="0">
              <a:buNone/>
              <a:defRPr sz="4833"/>
            </a:lvl5pPr>
            <a:lvl6pPr marL="7773612" indent="0">
              <a:buNone/>
              <a:defRPr sz="4833"/>
            </a:lvl6pPr>
            <a:lvl7pPr marL="9328337" indent="0">
              <a:buNone/>
              <a:defRPr sz="4833"/>
            </a:lvl7pPr>
            <a:lvl8pPr marL="10883066" indent="0">
              <a:buNone/>
              <a:defRPr sz="4833"/>
            </a:lvl8pPr>
            <a:lvl9pPr marL="12437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0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891" indent="0">
              <a:buNone/>
              <a:defRPr sz="6082"/>
            </a:lvl2pPr>
            <a:lvl3pPr marL="3087762" indent="0">
              <a:buNone/>
              <a:defRPr sz="5249"/>
            </a:lvl3pPr>
            <a:lvl4pPr marL="4631647" indent="0">
              <a:buNone/>
              <a:defRPr sz="4833"/>
            </a:lvl4pPr>
            <a:lvl5pPr marL="6175533" indent="0">
              <a:buNone/>
              <a:defRPr sz="4833"/>
            </a:lvl5pPr>
            <a:lvl6pPr marL="7719422" indent="0">
              <a:buNone/>
              <a:defRPr sz="4833"/>
            </a:lvl6pPr>
            <a:lvl7pPr marL="9263295" indent="0">
              <a:buNone/>
              <a:defRPr sz="4833"/>
            </a:lvl7pPr>
            <a:lvl8pPr marL="10807188" indent="0">
              <a:buNone/>
              <a:defRPr sz="4833"/>
            </a:lvl8pPr>
            <a:lvl9pPr marL="12351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6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891" indent="0">
              <a:buNone/>
              <a:defRPr sz="9413"/>
            </a:lvl2pPr>
            <a:lvl3pPr marL="3087762" indent="0">
              <a:buNone/>
              <a:defRPr sz="8332"/>
            </a:lvl3pPr>
            <a:lvl4pPr marL="4631647" indent="0">
              <a:buNone/>
              <a:defRPr sz="6914"/>
            </a:lvl4pPr>
            <a:lvl5pPr marL="6175533" indent="0">
              <a:buNone/>
              <a:defRPr sz="6914"/>
            </a:lvl5pPr>
            <a:lvl6pPr marL="7719422" indent="0">
              <a:buNone/>
              <a:defRPr sz="6914"/>
            </a:lvl6pPr>
            <a:lvl7pPr marL="9263295" indent="0">
              <a:buNone/>
              <a:defRPr sz="6914"/>
            </a:lvl7pPr>
            <a:lvl8pPr marL="10807188" indent="0">
              <a:buNone/>
              <a:defRPr sz="6914"/>
            </a:lvl8pPr>
            <a:lvl9pPr marL="12351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82" tIns="154338" rIns="308782" bIns="15433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5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532" indent="0">
              <a:buNone/>
              <a:defRPr sz="6082"/>
            </a:lvl2pPr>
            <a:lvl3pPr marL="3087044" indent="0">
              <a:buNone/>
              <a:defRPr sz="5249"/>
            </a:lvl3pPr>
            <a:lvl4pPr marL="4630566" indent="0">
              <a:buNone/>
              <a:defRPr sz="4833"/>
            </a:lvl4pPr>
            <a:lvl5pPr marL="6174095" indent="0">
              <a:buNone/>
              <a:defRPr sz="4833"/>
            </a:lvl5pPr>
            <a:lvl6pPr marL="7717615" indent="0">
              <a:buNone/>
              <a:defRPr sz="4833"/>
            </a:lvl6pPr>
            <a:lvl7pPr marL="9261135" indent="0">
              <a:buNone/>
              <a:defRPr sz="4833"/>
            </a:lvl7pPr>
            <a:lvl8pPr marL="10804668" indent="0">
              <a:buNone/>
              <a:defRPr sz="4833"/>
            </a:lvl8pPr>
            <a:lvl9pPr marL="123481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8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532" indent="0">
              <a:buNone/>
              <a:defRPr sz="9413"/>
            </a:lvl2pPr>
            <a:lvl3pPr marL="3087044" indent="0">
              <a:buNone/>
              <a:defRPr sz="8332"/>
            </a:lvl3pPr>
            <a:lvl4pPr marL="4630566" indent="0">
              <a:buNone/>
              <a:defRPr sz="6914"/>
            </a:lvl4pPr>
            <a:lvl5pPr marL="6174095" indent="0">
              <a:buNone/>
              <a:defRPr sz="6914"/>
            </a:lvl5pPr>
            <a:lvl6pPr marL="7717615" indent="0">
              <a:buNone/>
              <a:defRPr sz="6914"/>
            </a:lvl6pPr>
            <a:lvl7pPr marL="9261135" indent="0">
              <a:buNone/>
              <a:defRPr sz="6914"/>
            </a:lvl7pPr>
            <a:lvl8pPr marL="10804668" indent="0">
              <a:buNone/>
              <a:defRPr sz="6914"/>
            </a:lvl8pPr>
            <a:lvl9pPr marL="123481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12" tIns="154300" rIns="308712" bIns="15430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4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172" indent="0">
              <a:buNone/>
              <a:defRPr sz="6082"/>
            </a:lvl2pPr>
            <a:lvl3pPr marL="3086323" indent="0">
              <a:buNone/>
              <a:defRPr sz="5249"/>
            </a:lvl3pPr>
            <a:lvl4pPr marL="4629488" indent="0">
              <a:buNone/>
              <a:defRPr sz="4833"/>
            </a:lvl4pPr>
            <a:lvl5pPr marL="6172654" indent="0">
              <a:buNone/>
              <a:defRPr sz="4833"/>
            </a:lvl5pPr>
            <a:lvl6pPr marL="7715818" indent="0">
              <a:buNone/>
              <a:defRPr sz="4833"/>
            </a:lvl6pPr>
            <a:lvl7pPr marL="9258975" indent="0">
              <a:buNone/>
              <a:defRPr sz="4833"/>
            </a:lvl7pPr>
            <a:lvl8pPr marL="10802149" indent="0">
              <a:buNone/>
              <a:defRPr sz="4833"/>
            </a:lvl8pPr>
            <a:lvl9pPr marL="1234530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9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172" indent="0">
              <a:buNone/>
              <a:defRPr sz="9413"/>
            </a:lvl2pPr>
            <a:lvl3pPr marL="3086323" indent="0">
              <a:buNone/>
              <a:defRPr sz="8332"/>
            </a:lvl3pPr>
            <a:lvl4pPr marL="4629488" indent="0">
              <a:buNone/>
              <a:defRPr sz="6914"/>
            </a:lvl4pPr>
            <a:lvl5pPr marL="6172654" indent="0">
              <a:buNone/>
              <a:defRPr sz="6914"/>
            </a:lvl5pPr>
            <a:lvl6pPr marL="7715818" indent="0">
              <a:buNone/>
              <a:defRPr sz="6914"/>
            </a:lvl6pPr>
            <a:lvl7pPr marL="9258975" indent="0">
              <a:buNone/>
              <a:defRPr sz="6914"/>
            </a:lvl7pPr>
            <a:lvl8pPr marL="10802149" indent="0">
              <a:buNone/>
              <a:defRPr sz="6914"/>
            </a:lvl8pPr>
            <a:lvl9pPr marL="1234530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641" tIns="154263" rIns="308641" bIns="1542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2799762"/>
            <a:ext cx="9121140" cy="207510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5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811" indent="0">
              <a:buNone/>
              <a:defRPr sz="6082"/>
            </a:lvl2pPr>
            <a:lvl3pPr marL="3085608" indent="0">
              <a:buNone/>
              <a:defRPr sz="5249"/>
            </a:lvl3pPr>
            <a:lvl4pPr marL="4628411" indent="0">
              <a:buNone/>
              <a:defRPr sz="4833"/>
            </a:lvl4pPr>
            <a:lvl5pPr marL="6171211" indent="0">
              <a:buNone/>
              <a:defRPr sz="4833"/>
            </a:lvl5pPr>
            <a:lvl6pPr marL="7714014" indent="0">
              <a:buNone/>
              <a:defRPr sz="4833"/>
            </a:lvl6pPr>
            <a:lvl7pPr marL="9256815" indent="0">
              <a:buNone/>
              <a:defRPr sz="4833"/>
            </a:lvl7pPr>
            <a:lvl8pPr marL="10799631" indent="0">
              <a:buNone/>
              <a:defRPr sz="4833"/>
            </a:lvl8pPr>
            <a:lvl9pPr marL="123424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1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811" indent="0">
              <a:buNone/>
              <a:defRPr sz="9413"/>
            </a:lvl2pPr>
            <a:lvl3pPr marL="3085608" indent="0">
              <a:buNone/>
              <a:defRPr sz="8332"/>
            </a:lvl3pPr>
            <a:lvl4pPr marL="4628411" indent="0">
              <a:buNone/>
              <a:defRPr sz="6914"/>
            </a:lvl4pPr>
            <a:lvl5pPr marL="6171211" indent="0">
              <a:buNone/>
              <a:defRPr sz="6914"/>
            </a:lvl5pPr>
            <a:lvl6pPr marL="7714014" indent="0">
              <a:buNone/>
              <a:defRPr sz="6914"/>
            </a:lvl6pPr>
            <a:lvl7pPr marL="9256815" indent="0">
              <a:buNone/>
              <a:defRPr sz="6914"/>
            </a:lvl7pPr>
            <a:lvl8pPr marL="10799631" indent="0">
              <a:buNone/>
              <a:defRPr sz="6914"/>
            </a:lvl8pPr>
            <a:lvl9pPr marL="123424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7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447" indent="0">
              <a:buNone/>
              <a:defRPr sz="6082"/>
            </a:lvl2pPr>
            <a:lvl3pPr marL="3084888" indent="0">
              <a:buNone/>
              <a:defRPr sz="5249"/>
            </a:lvl3pPr>
            <a:lvl4pPr marL="4627331" indent="0">
              <a:buNone/>
              <a:defRPr sz="4833"/>
            </a:lvl4pPr>
            <a:lvl5pPr marL="6169771" indent="0">
              <a:buNone/>
              <a:defRPr sz="4833"/>
            </a:lvl5pPr>
            <a:lvl6pPr marL="7712218" indent="0">
              <a:buNone/>
              <a:defRPr sz="4833"/>
            </a:lvl6pPr>
            <a:lvl7pPr marL="9254659" indent="0">
              <a:buNone/>
              <a:defRPr sz="4833"/>
            </a:lvl7pPr>
            <a:lvl8pPr marL="10797111" indent="0">
              <a:buNone/>
              <a:defRPr sz="4833"/>
            </a:lvl8pPr>
            <a:lvl9pPr marL="1233954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9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2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447" indent="0">
              <a:buNone/>
              <a:defRPr sz="9413"/>
            </a:lvl2pPr>
            <a:lvl3pPr marL="3084888" indent="0">
              <a:buNone/>
              <a:defRPr sz="8332"/>
            </a:lvl3pPr>
            <a:lvl4pPr marL="4627331" indent="0">
              <a:buNone/>
              <a:defRPr sz="6914"/>
            </a:lvl4pPr>
            <a:lvl5pPr marL="6169771" indent="0">
              <a:buNone/>
              <a:defRPr sz="6914"/>
            </a:lvl5pPr>
            <a:lvl6pPr marL="7712218" indent="0">
              <a:buNone/>
              <a:defRPr sz="6914"/>
            </a:lvl6pPr>
            <a:lvl7pPr marL="9254659" indent="0">
              <a:buNone/>
              <a:defRPr sz="6914"/>
            </a:lvl7pPr>
            <a:lvl8pPr marL="10797111" indent="0">
              <a:buNone/>
              <a:defRPr sz="6914"/>
            </a:lvl8pPr>
            <a:lvl9pPr marL="1233954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97" tIns="154195" rIns="308497" bIns="1541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087" indent="0">
              <a:buNone/>
              <a:defRPr sz="6082"/>
            </a:lvl2pPr>
            <a:lvl3pPr marL="3084167" indent="0">
              <a:buNone/>
              <a:defRPr sz="5249"/>
            </a:lvl3pPr>
            <a:lvl4pPr marL="4626252" indent="0">
              <a:buNone/>
              <a:defRPr sz="4833"/>
            </a:lvl4pPr>
            <a:lvl5pPr marL="6168332" indent="0">
              <a:buNone/>
              <a:defRPr sz="4833"/>
            </a:lvl5pPr>
            <a:lvl6pPr marL="7710420" indent="0">
              <a:buNone/>
              <a:defRPr sz="4833"/>
            </a:lvl6pPr>
            <a:lvl7pPr marL="9252501" indent="0">
              <a:buNone/>
              <a:defRPr sz="4833"/>
            </a:lvl7pPr>
            <a:lvl8pPr marL="10794592" indent="0">
              <a:buNone/>
              <a:defRPr sz="4833"/>
            </a:lvl8pPr>
            <a:lvl9pPr marL="123366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4725" indent="0">
              <a:buNone/>
              <a:defRPr sz="9413"/>
            </a:lvl2pPr>
            <a:lvl3pPr marL="3109447" indent="0">
              <a:buNone/>
              <a:defRPr sz="8332"/>
            </a:lvl3pPr>
            <a:lvl4pPr marL="4664165" indent="0">
              <a:buNone/>
              <a:defRPr sz="6914"/>
            </a:lvl4pPr>
            <a:lvl5pPr marL="6218894" indent="0">
              <a:buNone/>
              <a:defRPr sz="6914"/>
            </a:lvl5pPr>
            <a:lvl6pPr marL="7773612" indent="0">
              <a:buNone/>
              <a:defRPr sz="6914"/>
            </a:lvl6pPr>
            <a:lvl7pPr marL="9328337" indent="0">
              <a:buNone/>
              <a:defRPr sz="6914"/>
            </a:lvl7pPr>
            <a:lvl8pPr marL="10883066" indent="0">
              <a:buNone/>
              <a:defRPr sz="6914"/>
            </a:lvl8pPr>
            <a:lvl9pPr marL="12437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087" indent="0">
              <a:buNone/>
              <a:defRPr sz="9413"/>
            </a:lvl2pPr>
            <a:lvl3pPr marL="3084167" indent="0">
              <a:buNone/>
              <a:defRPr sz="8332"/>
            </a:lvl3pPr>
            <a:lvl4pPr marL="4626252" indent="0">
              <a:buNone/>
              <a:defRPr sz="6914"/>
            </a:lvl4pPr>
            <a:lvl5pPr marL="6168332" indent="0">
              <a:buNone/>
              <a:defRPr sz="6914"/>
            </a:lvl5pPr>
            <a:lvl6pPr marL="7710420" indent="0">
              <a:buNone/>
              <a:defRPr sz="6914"/>
            </a:lvl6pPr>
            <a:lvl7pPr marL="9252501" indent="0">
              <a:buNone/>
              <a:defRPr sz="6914"/>
            </a:lvl7pPr>
            <a:lvl8pPr marL="10794592" indent="0">
              <a:buNone/>
              <a:defRPr sz="6914"/>
            </a:lvl8pPr>
            <a:lvl9pPr marL="123366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26" tIns="154157" rIns="308426" bIns="15415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0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729" indent="0">
              <a:buNone/>
              <a:defRPr sz="6082"/>
            </a:lvl2pPr>
            <a:lvl3pPr marL="3083451" indent="0">
              <a:buNone/>
              <a:defRPr sz="5249"/>
            </a:lvl3pPr>
            <a:lvl4pPr marL="4625172" indent="0">
              <a:buNone/>
              <a:defRPr sz="4833"/>
            </a:lvl4pPr>
            <a:lvl5pPr marL="6166898" indent="0">
              <a:buNone/>
              <a:defRPr sz="4833"/>
            </a:lvl5pPr>
            <a:lvl6pPr marL="7708626" indent="0">
              <a:buNone/>
              <a:defRPr sz="4833"/>
            </a:lvl6pPr>
            <a:lvl7pPr marL="9250342" indent="0">
              <a:buNone/>
              <a:defRPr sz="4833"/>
            </a:lvl7pPr>
            <a:lvl8pPr marL="10792072" indent="0">
              <a:buNone/>
              <a:defRPr sz="4833"/>
            </a:lvl8pPr>
            <a:lvl9pPr marL="1233379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5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729" indent="0">
              <a:buNone/>
              <a:defRPr sz="9413"/>
            </a:lvl2pPr>
            <a:lvl3pPr marL="3083451" indent="0">
              <a:buNone/>
              <a:defRPr sz="8332"/>
            </a:lvl3pPr>
            <a:lvl4pPr marL="4625172" indent="0">
              <a:buNone/>
              <a:defRPr sz="6914"/>
            </a:lvl4pPr>
            <a:lvl5pPr marL="6166898" indent="0">
              <a:buNone/>
              <a:defRPr sz="6914"/>
            </a:lvl5pPr>
            <a:lvl6pPr marL="7708626" indent="0">
              <a:buNone/>
              <a:defRPr sz="6914"/>
            </a:lvl6pPr>
            <a:lvl7pPr marL="9250342" indent="0">
              <a:buNone/>
              <a:defRPr sz="6914"/>
            </a:lvl7pPr>
            <a:lvl8pPr marL="10792072" indent="0">
              <a:buNone/>
              <a:defRPr sz="6914"/>
            </a:lvl8pPr>
            <a:lvl9pPr marL="1233379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355" tIns="154121" rIns="308355" bIns="154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2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366" indent="0">
              <a:buNone/>
              <a:defRPr sz="6082"/>
            </a:lvl2pPr>
            <a:lvl3pPr marL="3082732" indent="0">
              <a:buNone/>
              <a:defRPr sz="5249"/>
            </a:lvl3pPr>
            <a:lvl4pPr marL="4624093" indent="0">
              <a:buNone/>
              <a:defRPr sz="4833"/>
            </a:lvl4pPr>
            <a:lvl5pPr marL="6165455" indent="0">
              <a:buNone/>
              <a:defRPr sz="4833"/>
            </a:lvl5pPr>
            <a:lvl6pPr marL="7706826" indent="0">
              <a:buNone/>
              <a:defRPr sz="4833"/>
            </a:lvl6pPr>
            <a:lvl7pPr marL="9248186" indent="0">
              <a:buNone/>
              <a:defRPr sz="4833"/>
            </a:lvl7pPr>
            <a:lvl8pPr marL="10789557" indent="0">
              <a:buNone/>
              <a:defRPr sz="4833"/>
            </a:lvl8pPr>
            <a:lvl9pPr marL="1233091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7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366" indent="0">
              <a:buNone/>
              <a:defRPr sz="9413"/>
            </a:lvl2pPr>
            <a:lvl3pPr marL="3082732" indent="0">
              <a:buNone/>
              <a:defRPr sz="8332"/>
            </a:lvl3pPr>
            <a:lvl4pPr marL="4624093" indent="0">
              <a:buNone/>
              <a:defRPr sz="6914"/>
            </a:lvl4pPr>
            <a:lvl5pPr marL="6165455" indent="0">
              <a:buNone/>
              <a:defRPr sz="6914"/>
            </a:lvl5pPr>
            <a:lvl6pPr marL="7706826" indent="0">
              <a:buNone/>
              <a:defRPr sz="6914"/>
            </a:lvl6pPr>
            <a:lvl7pPr marL="9248186" indent="0">
              <a:buNone/>
              <a:defRPr sz="6914"/>
            </a:lvl7pPr>
            <a:lvl8pPr marL="10789557" indent="0">
              <a:buNone/>
              <a:defRPr sz="6914"/>
            </a:lvl8pPr>
            <a:lvl9pPr marL="1233091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988" tIns="184923" rIns="369988" bIns="184923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28" tIns="155454" rIns="310928" bIns="15545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006" indent="0">
              <a:buNone/>
              <a:defRPr sz="6082"/>
            </a:lvl2pPr>
            <a:lvl3pPr marL="3082013" indent="0">
              <a:buNone/>
              <a:defRPr sz="5249"/>
            </a:lvl3pPr>
            <a:lvl4pPr marL="4623014" indent="0">
              <a:buNone/>
              <a:defRPr sz="4833"/>
            </a:lvl4pPr>
            <a:lvl5pPr marL="6164022" indent="0">
              <a:buNone/>
              <a:defRPr sz="4833"/>
            </a:lvl5pPr>
            <a:lvl6pPr marL="7705026" indent="0">
              <a:buNone/>
              <a:defRPr sz="4833"/>
            </a:lvl6pPr>
            <a:lvl7pPr marL="9246028" indent="0">
              <a:buNone/>
              <a:defRPr sz="4833"/>
            </a:lvl7pPr>
            <a:lvl8pPr marL="10787041" indent="0">
              <a:buNone/>
              <a:defRPr sz="4833"/>
            </a:lvl8pPr>
            <a:lvl9pPr marL="123280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006" indent="0">
              <a:buNone/>
              <a:defRPr sz="9413"/>
            </a:lvl2pPr>
            <a:lvl3pPr marL="3082013" indent="0">
              <a:buNone/>
              <a:defRPr sz="8332"/>
            </a:lvl3pPr>
            <a:lvl4pPr marL="4623014" indent="0">
              <a:buNone/>
              <a:defRPr sz="6914"/>
            </a:lvl4pPr>
            <a:lvl5pPr marL="6164022" indent="0">
              <a:buNone/>
              <a:defRPr sz="6914"/>
            </a:lvl5pPr>
            <a:lvl6pPr marL="7705026" indent="0">
              <a:buNone/>
              <a:defRPr sz="6914"/>
            </a:lvl6pPr>
            <a:lvl7pPr marL="9246028" indent="0">
              <a:buNone/>
              <a:defRPr sz="6914"/>
            </a:lvl7pPr>
            <a:lvl8pPr marL="10787041" indent="0">
              <a:buNone/>
              <a:defRPr sz="6914"/>
            </a:lvl8pPr>
            <a:lvl9pPr marL="123280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37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1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1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2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3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3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56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64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129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193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258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32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387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0645" indent="0">
              <a:buNone/>
              <a:defRPr sz="9413"/>
            </a:lvl2pPr>
            <a:lvl3pPr marL="3081297" indent="0">
              <a:buNone/>
              <a:defRPr sz="8332"/>
            </a:lvl3pPr>
            <a:lvl4pPr marL="4621934" indent="0">
              <a:buNone/>
              <a:defRPr sz="6914"/>
            </a:lvl4pPr>
            <a:lvl5pPr marL="6162586" indent="0">
              <a:buNone/>
              <a:defRPr sz="6914"/>
            </a:lvl5pPr>
            <a:lvl6pPr marL="7703231" indent="0">
              <a:buNone/>
              <a:defRPr sz="6914"/>
            </a:lvl6pPr>
            <a:lvl7pPr marL="9243871" indent="0">
              <a:buNone/>
              <a:defRPr sz="6914"/>
            </a:lvl7pPr>
            <a:lvl8pPr marL="10784525" indent="0">
              <a:buNone/>
              <a:defRPr sz="6914"/>
            </a:lvl8pPr>
            <a:lvl9pPr marL="1232516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360" indent="0">
              <a:buNone/>
              <a:defRPr sz="6082"/>
            </a:lvl2pPr>
            <a:lvl3pPr marL="3108725" indent="0">
              <a:buNone/>
              <a:defRPr sz="5249"/>
            </a:lvl3pPr>
            <a:lvl4pPr marL="4663077" indent="0">
              <a:buNone/>
              <a:defRPr sz="4833"/>
            </a:lvl4pPr>
            <a:lvl5pPr marL="6217441" indent="0">
              <a:buNone/>
              <a:defRPr sz="4833"/>
            </a:lvl5pPr>
            <a:lvl6pPr marL="7771800" indent="0">
              <a:buNone/>
              <a:defRPr sz="4833"/>
            </a:lvl6pPr>
            <a:lvl7pPr marL="9326164" indent="0">
              <a:buNone/>
              <a:defRPr sz="4833"/>
            </a:lvl7pPr>
            <a:lvl8pPr marL="10880527" indent="0">
              <a:buNone/>
              <a:defRPr sz="4833"/>
            </a:lvl8pPr>
            <a:lvl9pPr marL="124348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46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46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54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1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1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71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28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057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085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115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14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171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0283" indent="0">
              <a:buNone/>
              <a:defRPr sz="9413"/>
            </a:lvl2pPr>
            <a:lvl3pPr marL="3080577" indent="0">
              <a:buNone/>
              <a:defRPr sz="8332"/>
            </a:lvl3pPr>
            <a:lvl4pPr marL="4620855" indent="0">
              <a:buNone/>
              <a:defRPr sz="6914"/>
            </a:lvl4pPr>
            <a:lvl5pPr marL="6161151" indent="0">
              <a:buNone/>
              <a:defRPr sz="6914"/>
            </a:lvl5pPr>
            <a:lvl6pPr marL="7701431" indent="0">
              <a:buNone/>
              <a:defRPr sz="6914"/>
            </a:lvl6pPr>
            <a:lvl7pPr marL="9241717" indent="0">
              <a:buNone/>
              <a:defRPr sz="6914"/>
            </a:lvl7pPr>
            <a:lvl8pPr marL="10782012" indent="0">
              <a:buNone/>
              <a:defRPr sz="6914"/>
            </a:lvl8pPr>
            <a:lvl9pPr marL="1232229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63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63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068" tIns="153970" rIns="308068" bIns="15397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730" tIns="184788" rIns="369730" bIns="1847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9924" indent="0">
              <a:buNone/>
              <a:defRPr sz="6082"/>
            </a:lvl2pPr>
            <a:lvl3pPr marL="3079863" indent="0">
              <a:buNone/>
              <a:defRPr sz="5249"/>
            </a:lvl3pPr>
            <a:lvl4pPr marL="4619778" indent="0">
              <a:buNone/>
              <a:defRPr sz="4833"/>
            </a:lvl4pPr>
            <a:lvl5pPr marL="6159711" indent="0">
              <a:buNone/>
              <a:defRPr sz="4833"/>
            </a:lvl5pPr>
            <a:lvl6pPr marL="7699640" indent="0">
              <a:buNone/>
              <a:defRPr sz="4833"/>
            </a:lvl6pPr>
            <a:lvl7pPr marL="9239559" indent="0">
              <a:buNone/>
              <a:defRPr sz="4833"/>
            </a:lvl7pPr>
            <a:lvl8pPr marL="10779498" indent="0">
              <a:buNone/>
              <a:defRPr sz="4833"/>
            </a:lvl8pPr>
            <a:lvl9pPr marL="1231942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9924" indent="0">
              <a:buNone/>
              <a:defRPr sz="9413"/>
            </a:lvl2pPr>
            <a:lvl3pPr marL="3079863" indent="0">
              <a:buNone/>
              <a:defRPr sz="8332"/>
            </a:lvl3pPr>
            <a:lvl4pPr marL="4619778" indent="0">
              <a:buNone/>
              <a:defRPr sz="6914"/>
            </a:lvl4pPr>
            <a:lvl5pPr marL="6159711" indent="0">
              <a:buNone/>
              <a:defRPr sz="6914"/>
            </a:lvl5pPr>
            <a:lvl6pPr marL="7699640" indent="0">
              <a:buNone/>
              <a:defRPr sz="6914"/>
            </a:lvl6pPr>
            <a:lvl7pPr marL="9239559" indent="0">
              <a:buNone/>
              <a:defRPr sz="6914"/>
            </a:lvl7pPr>
            <a:lvl8pPr marL="10779498" indent="0">
              <a:buNone/>
              <a:defRPr sz="6914"/>
            </a:lvl8pPr>
            <a:lvl9pPr marL="1231942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8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9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8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9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3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97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956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914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8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82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97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3740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9569" indent="0">
              <a:buNone/>
              <a:defRPr sz="9413"/>
            </a:lvl2pPr>
            <a:lvl3pPr marL="3079142" indent="0">
              <a:buNone/>
              <a:defRPr sz="8332"/>
            </a:lvl3pPr>
            <a:lvl4pPr marL="4618703" indent="0">
              <a:buNone/>
              <a:defRPr sz="6914"/>
            </a:lvl4pPr>
            <a:lvl5pPr marL="6158274" indent="0">
              <a:buNone/>
              <a:defRPr sz="6914"/>
            </a:lvl5pPr>
            <a:lvl6pPr marL="7697846" indent="0">
              <a:buNone/>
              <a:defRPr sz="6914"/>
            </a:lvl6pPr>
            <a:lvl7pPr marL="9237406" indent="0">
              <a:buNone/>
              <a:defRPr sz="6914"/>
            </a:lvl7pPr>
            <a:lvl8pPr marL="10776982" indent="0">
              <a:buNone/>
              <a:defRPr sz="6914"/>
            </a:lvl8pPr>
            <a:lvl9pPr marL="12316545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9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9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18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769609" indent="0" algn="ctr">
              <a:buNone/>
              <a:defRPr/>
            </a:lvl2pPr>
            <a:lvl3pPr marL="1539213" indent="0" algn="ctr">
              <a:buNone/>
              <a:defRPr/>
            </a:lvl3pPr>
            <a:lvl4pPr marL="2308812" indent="0" algn="ctr">
              <a:buNone/>
              <a:defRPr/>
            </a:lvl4pPr>
            <a:lvl5pPr marL="3078420" indent="0" algn="ctr">
              <a:buNone/>
              <a:defRPr/>
            </a:lvl5pPr>
            <a:lvl6pPr marL="3848007" indent="0" algn="ctr">
              <a:buNone/>
              <a:defRPr/>
            </a:lvl6pPr>
            <a:lvl7pPr marL="4617629" indent="0" algn="ctr">
              <a:buNone/>
              <a:defRPr/>
            </a:lvl7pPr>
            <a:lvl8pPr marL="5387228" indent="0" algn="ctr">
              <a:buNone/>
              <a:defRPr/>
            </a:lvl8pPr>
            <a:lvl9pPr marL="615684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30"/>
            <a:ext cx="24483061" cy="7149947"/>
          </a:xfrm>
        </p:spPr>
        <p:txBody>
          <a:bodyPr/>
          <a:lstStyle>
            <a:lvl1pPr algn="l">
              <a:defRPr sz="6914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2"/>
            <a:ext cx="24483061" cy="7874947"/>
          </a:xfrm>
        </p:spPr>
        <p:txBody>
          <a:bodyPr anchor="b"/>
          <a:lstStyle>
            <a:lvl1pPr marL="0" indent="0">
              <a:buNone/>
              <a:defRPr sz="3333"/>
            </a:lvl1pPr>
            <a:lvl2pPr marL="769609" indent="0">
              <a:buNone/>
              <a:defRPr sz="3166"/>
            </a:lvl2pPr>
            <a:lvl3pPr marL="1539213" indent="0">
              <a:buNone/>
              <a:defRPr sz="2750"/>
            </a:lvl3pPr>
            <a:lvl4pPr marL="2308812" indent="0">
              <a:buNone/>
              <a:defRPr sz="2333"/>
            </a:lvl4pPr>
            <a:lvl5pPr marL="3078420" indent="0">
              <a:buNone/>
              <a:defRPr sz="2333"/>
            </a:lvl5pPr>
            <a:lvl6pPr marL="3848007" indent="0">
              <a:buNone/>
              <a:defRPr sz="2333"/>
            </a:lvl6pPr>
            <a:lvl7pPr marL="4617629" indent="0">
              <a:buNone/>
              <a:defRPr sz="2333"/>
            </a:lvl7pPr>
            <a:lvl8pPr marL="5387228" indent="0">
              <a:buNone/>
              <a:defRPr sz="2333"/>
            </a:lvl8pPr>
            <a:lvl9pPr marL="6156840" indent="0">
              <a:buNone/>
              <a:defRPr sz="2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2" y="5499965"/>
            <a:ext cx="12601575" cy="27166469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79" y="5499965"/>
            <a:ext cx="12601575" cy="27166469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0"/>
            <a:ext cx="12726591" cy="3358312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0"/>
            <a:ext cx="12731591" cy="3358312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5249"/>
            </a:lvl1pPr>
            <a:lvl2pPr>
              <a:defRPr sz="4833"/>
            </a:lvl2pPr>
            <a:lvl3pPr>
              <a:defRPr sz="4164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5"/>
            <a:ext cx="9476185" cy="24624823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5249"/>
            </a:lvl1pPr>
            <a:lvl2pPr marL="769609" indent="0">
              <a:buNone/>
              <a:defRPr sz="4833"/>
            </a:lvl2pPr>
            <a:lvl3pPr marL="1539213" indent="0">
              <a:buNone/>
              <a:defRPr sz="4164"/>
            </a:lvl3pPr>
            <a:lvl4pPr marL="2308812" indent="0">
              <a:buNone/>
              <a:defRPr sz="3333"/>
            </a:lvl4pPr>
            <a:lvl5pPr marL="3078420" indent="0">
              <a:buNone/>
              <a:defRPr sz="3333"/>
            </a:lvl5pPr>
            <a:lvl6pPr marL="3848007" indent="0">
              <a:buNone/>
              <a:defRPr sz="3333"/>
            </a:lvl6pPr>
            <a:lvl7pPr marL="4617629" indent="0">
              <a:buNone/>
              <a:defRPr sz="3333"/>
            </a:lvl7pPr>
            <a:lvl8pPr marL="5387228" indent="0">
              <a:buNone/>
              <a:defRPr sz="3333"/>
            </a:lvl8pPr>
            <a:lvl9pPr marL="6156840" indent="0">
              <a:buNone/>
              <a:defRPr sz="3333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5661"/>
            <a:ext cx="17282160" cy="4224972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033328"/>
            <a:ext cx="6360794" cy="31633104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033328"/>
            <a:ext cx="18842354" cy="31633104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853" tIns="153859" rIns="307853" bIns="1538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3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853" indent="0">
              <a:buNone/>
              <a:defRPr sz="6082"/>
            </a:lvl2pPr>
            <a:lvl3pPr marL="3077706" indent="0">
              <a:buNone/>
              <a:defRPr sz="5249"/>
            </a:lvl3pPr>
            <a:lvl4pPr marL="4616551" indent="0">
              <a:buNone/>
              <a:defRPr sz="4833"/>
            </a:lvl4pPr>
            <a:lvl5pPr marL="6155401" indent="0">
              <a:buNone/>
              <a:defRPr sz="4833"/>
            </a:lvl5pPr>
            <a:lvl6pPr marL="7694257" indent="0">
              <a:buNone/>
              <a:defRPr sz="4833"/>
            </a:lvl6pPr>
            <a:lvl7pPr marL="9233098" indent="0">
              <a:buNone/>
              <a:defRPr sz="4833"/>
            </a:lvl7pPr>
            <a:lvl8pPr marL="10771958" indent="0">
              <a:buNone/>
              <a:defRPr sz="4833"/>
            </a:lvl8pPr>
            <a:lvl9pPr marL="12310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1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853" indent="0">
              <a:buNone/>
              <a:defRPr sz="9413"/>
            </a:lvl2pPr>
            <a:lvl3pPr marL="3077706" indent="0">
              <a:buNone/>
              <a:defRPr sz="8332"/>
            </a:lvl3pPr>
            <a:lvl4pPr marL="4616551" indent="0">
              <a:buNone/>
              <a:defRPr sz="6914"/>
            </a:lvl4pPr>
            <a:lvl5pPr marL="6155401" indent="0">
              <a:buNone/>
              <a:defRPr sz="6914"/>
            </a:lvl5pPr>
            <a:lvl6pPr marL="7694257" indent="0">
              <a:buNone/>
              <a:defRPr sz="6914"/>
            </a:lvl6pPr>
            <a:lvl7pPr marL="9233098" indent="0">
              <a:buNone/>
              <a:defRPr sz="6914"/>
            </a:lvl7pPr>
            <a:lvl8pPr marL="10771958" indent="0">
              <a:buNone/>
              <a:defRPr sz="6914"/>
            </a:lvl8pPr>
            <a:lvl9pPr marL="12310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83" tIns="153820" rIns="307783" bIns="15382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4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496" indent="0">
              <a:buNone/>
              <a:defRPr sz="6082"/>
            </a:lvl2pPr>
            <a:lvl3pPr marL="3076986" indent="0">
              <a:buNone/>
              <a:defRPr sz="5249"/>
            </a:lvl3pPr>
            <a:lvl4pPr marL="4615478" indent="0">
              <a:buNone/>
              <a:defRPr sz="4833"/>
            </a:lvl4pPr>
            <a:lvl5pPr marL="6153963" indent="0">
              <a:buNone/>
              <a:defRPr sz="4833"/>
            </a:lvl5pPr>
            <a:lvl6pPr marL="7692460" indent="0">
              <a:buNone/>
              <a:defRPr sz="4833"/>
            </a:lvl6pPr>
            <a:lvl7pPr marL="9230946" indent="0">
              <a:buNone/>
              <a:defRPr sz="4833"/>
            </a:lvl7pPr>
            <a:lvl8pPr marL="10769446" indent="0">
              <a:buNone/>
              <a:defRPr sz="4833"/>
            </a:lvl8pPr>
            <a:lvl9pPr marL="1230793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4360" indent="0">
              <a:buNone/>
              <a:defRPr sz="9413"/>
            </a:lvl2pPr>
            <a:lvl3pPr marL="3108725" indent="0">
              <a:buNone/>
              <a:defRPr sz="8332"/>
            </a:lvl3pPr>
            <a:lvl4pPr marL="4663077" indent="0">
              <a:buNone/>
              <a:defRPr sz="6914"/>
            </a:lvl4pPr>
            <a:lvl5pPr marL="6217441" indent="0">
              <a:buNone/>
              <a:defRPr sz="6914"/>
            </a:lvl5pPr>
            <a:lvl6pPr marL="7771800" indent="0">
              <a:buNone/>
              <a:defRPr sz="6914"/>
            </a:lvl6pPr>
            <a:lvl7pPr marL="9326164" indent="0">
              <a:buNone/>
              <a:defRPr sz="6914"/>
            </a:lvl7pPr>
            <a:lvl8pPr marL="10880527" indent="0">
              <a:buNone/>
              <a:defRPr sz="6914"/>
            </a:lvl8pPr>
            <a:lvl9pPr marL="124348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0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496" indent="0">
              <a:buNone/>
              <a:defRPr sz="9413"/>
            </a:lvl2pPr>
            <a:lvl3pPr marL="3076986" indent="0">
              <a:buNone/>
              <a:defRPr sz="8332"/>
            </a:lvl3pPr>
            <a:lvl4pPr marL="4615478" indent="0">
              <a:buNone/>
              <a:defRPr sz="6914"/>
            </a:lvl4pPr>
            <a:lvl5pPr marL="6153963" indent="0">
              <a:buNone/>
              <a:defRPr sz="6914"/>
            </a:lvl5pPr>
            <a:lvl6pPr marL="7692460" indent="0">
              <a:buNone/>
              <a:defRPr sz="6914"/>
            </a:lvl6pPr>
            <a:lvl7pPr marL="9230946" indent="0">
              <a:buNone/>
              <a:defRPr sz="6914"/>
            </a:lvl7pPr>
            <a:lvl8pPr marL="10769446" indent="0">
              <a:buNone/>
              <a:defRPr sz="6914"/>
            </a:lvl8pPr>
            <a:lvl9pPr marL="1230793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09" tIns="153782" rIns="307709" bIns="1537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00" tIns="184563" rIns="369300" bIns="1845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141" indent="0">
              <a:buNone/>
              <a:defRPr sz="6082"/>
            </a:lvl2pPr>
            <a:lvl3pPr marL="3076270" indent="0">
              <a:buNone/>
              <a:defRPr sz="5249"/>
            </a:lvl3pPr>
            <a:lvl4pPr marL="4614399" indent="0">
              <a:buNone/>
              <a:defRPr sz="4833"/>
            </a:lvl4pPr>
            <a:lvl5pPr marL="6152529" indent="0">
              <a:buNone/>
              <a:defRPr sz="4833"/>
            </a:lvl5pPr>
            <a:lvl6pPr marL="7690670" indent="0">
              <a:buNone/>
              <a:defRPr sz="4833"/>
            </a:lvl6pPr>
            <a:lvl7pPr marL="9228795" indent="0">
              <a:buNone/>
              <a:defRPr sz="4833"/>
            </a:lvl7pPr>
            <a:lvl8pPr marL="10766931" indent="0">
              <a:buNone/>
              <a:defRPr sz="4833"/>
            </a:lvl8pPr>
            <a:lvl9pPr marL="12305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2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141" indent="0">
              <a:buNone/>
              <a:defRPr sz="9413"/>
            </a:lvl2pPr>
            <a:lvl3pPr marL="3076270" indent="0">
              <a:buNone/>
              <a:defRPr sz="8332"/>
            </a:lvl3pPr>
            <a:lvl4pPr marL="4614399" indent="0">
              <a:buNone/>
              <a:defRPr sz="6914"/>
            </a:lvl4pPr>
            <a:lvl5pPr marL="6152529" indent="0">
              <a:buNone/>
              <a:defRPr sz="6914"/>
            </a:lvl5pPr>
            <a:lvl6pPr marL="7690670" indent="0">
              <a:buNone/>
              <a:defRPr sz="6914"/>
            </a:lvl6pPr>
            <a:lvl7pPr marL="9228795" indent="0">
              <a:buNone/>
              <a:defRPr sz="6914"/>
            </a:lvl7pPr>
            <a:lvl8pPr marL="10766931" indent="0">
              <a:buNone/>
              <a:defRPr sz="6914"/>
            </a:lvl8pPr>
            <a:lvl9pPr marL="12305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3" y="10658265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6841636"/>
            <a:ext cx="24483061" cy="7716611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7901138"/>
            <a:ext cx="20162521" cy="116995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37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8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7" y="6825866"/>
            <a:ext cx="25923241" cy="833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7441655"/>
            <a:ext cx="25923241" cy="24716487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81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781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55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332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109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88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66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3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 rtlCol="0">
            <a:normAutofit/>
          </a:bodyPr>
          <a:lstStyle>
            <a:lvl1pPr marL="0" indent="0">
              <a:buNone/>
              <a:defRPr sz="10832"/>
            </a:lvl1pPr>
            <a:lvl2pPr marL="1537781" indent="0">
              <a:buNone/>
              <a:defRPr sz="9413"/>
            </a:lvl2pPr>
            <a:lvl3pPr marL="3075552" indent="0">
              <a:buNone/>
              <a:defRPr sz="8332"/>
            </a:lvl3pPr>
            <a:lvl4pPr marL="4613324" indent="0">
              <a:buNone/>
              <a:defRPr sz="6914"/>
            </a:lvl4pPr>
            <a:lvl5pPr marL="6151096" indent="0">
              <a:buNone/>
              <a:defRPr sz="6914"/>
            </a:lvl5pPr>
            <a:lvl6pPr marL="7688874" indent="0">
              <a:buNone/>
              <a:defRPr sz="6914"/>
            </a:lvl6pPr>
            <a:lvl7pPr marL="9226645" indent="0">
              <a:buNone/>
              <a:defRPr sz="6914"/>
            </a:lvl7pPr>
            <a:lvl8pPr marL="10764421" indent="0">
              <a:buNone/>
              <a:defRPr sz="6914"/>
            </a:lvl8pPr>
            <a:lvl9pPr marL="123021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575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575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568" tIns="153711" rIns="307568" bIns="15371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130" tIns="184478" rIns="369130" bIns="18447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855" tIns="155421" rIns="310855" bIns="1554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7425" indent="0">
              <a:buNone/>
              <a:defRPr sz="6082"/>
            </a:lvl2pPr>
            <a:lvl3pPr marL="3074830" indent="0">
              <a:buNone/>
              <a:defRPr sz="5249"/>
            </a:lvl3pPr>
            <a:lvl4pPr marL="4612250" indent="0">
              <a:buNone/>
              <a:defRPr sz="4833"/>
            </a:lvl4pPr>
            <a:lvl5pPr marL="6149665" indent="0">
              <a:buNone/>
              <a:defRPr sz="4833"/>
            </a:lvl5pPr>
            <a:lvl6pPr marL="7687077" indent="0">
              <a:buNone/>
              <a:defRPr sz="4833"/>
            </a:lvl6pPr>
            <a:lvl7pPr marL="9224491" indent="0">
              <a:buNone/>
              <a:defRPr sz="4833"/>
            </a:lvl7pPr>
            <a:lvl8pPr marL="10761911" indent="0">
              <a:buNone/>
              <a:defRPr sz="4833"/>
            </a:lvl8pPr>
            <a:lvl9pPr marL="1229932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7425" indent="0">
              <a:buNone/>
              <a:defRPr sz="9413"/>
            </a:lvl2pPr>
            <a:lvl3pPr marL="3074830" indent="0">
              <a:buNone/>
              <a:defRPr sz="8332"/>
            </a:lvl3pPr>
            <a:lvl4pPr marL="4612250" indent="0">
              <a:buNone/>
              <a:defRPr sz="6914"/>
            </a:lvl4pPr>
            <a:lvl5pPr marL="6149665" indent="0">
              <a:buNone/>
              <a:defRPr sz="6914"/>
            </a:lvl5pPr>
            <a:lvl6pPr marL="7687077" indent="0">
              <a:buNone/>
              <a:defRPr sz="6914"/>
            </a:lvl6pPr>
            <a:lvl7pPr marL="9224491" indent="0">
              <a:buNone/>
              <a:defRPr sz="6914"/>
            </a:lvl7pPr>
            <a:lvl8pPr marL="10761911" indent="0">
              <a:buNone/>
              <a:defRPr sz="6914"/>
            </a:lvl8pPr>
            <a:lvl9pPr marL="1229932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96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5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09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06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411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117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822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529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233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65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7064" indent="0">
              <a:buNone/>
              <a:defRPr sz="9413"/>
            </a:lvl2pPr>
            <a:lvl3pPr marL="3074110" indent="0">
              <a:buNone/>
              <a:defRPr sz="8332"/>
            </a:lvl3pPr>
            <a:lvl4pPr marL="4611172" indent="0">
              <a:buNone/>
              <a:defRPr sz="6914"/>
            </a:lvl4pPr>
            <a:lvl5pPr marL="6148229" indent="0">
              <a:buNone/>
              <a:defRPr sz="6914"/>
            </a:lvl5pPr>
            <a:lvl6pPr marL="7685290" indent="0">
              <a:buNone/>
              <a:defRPr sz="6914"/>
            </a:lvl6pPr>
            <a:lvl7pPr marL="9222339" indent="0">
              <a:buNone/>
              <a:defRPr sz="6914"/>
            </a:lvl7pPr>
            <a:lvl8pPr marL="10759402" indent="0">
              <a:buNone/>
              <a:defRPr sz="6914"/>
            </a:lvl8pPr>
            <a:lvl9pPr marL="12296457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997" indent="0">
              <a:buNone/>
              <a:defRPr sz="6082"/>
            </a:lvl2pPr>
            <a:lvl3pPr marL="3107997" indent="0">
              <a:buNone/>
              <a:defRPr sz="5249"/>
            </a:lvl3pPr>
            <a:lvl4pPr marL="4661992" indent="0">
              <a:buNone/>
              <a:defRPr sz="4833"/>
            </a:lvl4pPr>
            <a:lvl5pPr marL="6215991" indent="0">
              <a:buNone/>
              <a:defRPr sz="4833"/>
            </a:lvl5pPr>
            <a:lvl6pPr marL="7769989" indent="0">
              <a:buNone/>
              <a:defRPr sz="4833"/>
            </a:lvl6pPr>
            <a:lvl7pPr marL="9323985" indent="0">
              <a:buNone/>
              <a:defRPr sz="4833"/>
            </a:lvl7pPr>
            <a:lvl8pPr marL="10877990" indent="0">
              <a:buNone/>
              <a:defRPr sz="4833"/>
            </a:lvl8pPr>
            <a:lvl9pPr marL="1243198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60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60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426" tIns="153642" rIns="307426" bIns="15364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960" tIns="184395" rIns="368960" bIns="18439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6709" indent="0">
              <a:buNone/>
              <a:defRPr sz="6082"/>
            </a:lvl2pPr>
            <a:lvl3pPr marL="3073396" indent="0">
              <a:buNone/>
              <a:defRPr sz="5249"/>
            </a:lvl3pPr>
            <a:lvl4pPr marL="4610098" indent="0">
              <a:buNone/>
              <a:defRPr sz="4833"/>
            </a:lvl4pPr>
            <a:lvl5pPr marL="6146797" indent="0">
              <a:buNone/>
              <a:defRPr sz="4833"/>
            </a:lvl5pPr>
            <a:lvl6pPr marL="7683494" indent="0">
              <a:buNone/>
              <a:defRPr sz="4833"/>
            </a:lvl6pPr>
            <a:lvl7pPr marL="9220188" indent="0">
              <a:buNone/>
              <a:defRPr sz="4833"/>
            </a:lvl7pPr>
            <a:lvl8pPr marL="10756895" indent="0">
              <a:buNone/>
              <a:defRPr sz="4833"/>
            </a:lvl8pPr>
            <a:lvl9pPr marL="122935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8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6709" indent="0">
              <a:buNone/>
              <a:defRPr sz="9413"/>
            </a:lvl2pPr>
            <a:lvl3pPr marL="3073396" indent="0">
              <a:buNone/>
              <a:defRPr sz="8332"/>
            </a:lvl3pPr>
            <a:lvl4pPr marL="4610098" indent="0">
              <a:buNone/>
              <a:defRPr sz="6914"/>
            </a:lvl4pPr>
            <a:lvl5pPr marL="6146797" indent="0">
              <a:buNone/>
              <a:defRPr sz="6914"/>
            </a:lvl5pPr>
            <a:lvl6pPr marL="7683494" indent="0">
              <a:buNone/>
              <a:defRPr sz="6914"/>
            </a:lvl6pPr>
            <a:lvl7pPr marL="9220188" indent="0">
              <a:buNone/>
              <a:defRPr sz="6914"/>
            </a:lvl7pPr>
            <a:lvl8pPr marL="10756895" indent="0">
              <a:buNone/>
              <a:defRPr sz="6914"/>
            </a:lvl8pPr>
            <a:lvl9pPr marL="122935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230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0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5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1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1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45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35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267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0902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536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1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18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9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6355" indent="0">
              <a:buNone/>
              <a:defRPr sz="9413"/>
            </a:lvl2pPr>
            <a:lvl3pPr marL="3072675" indent="0">
              <a:buNone/>
              <a:defRPr sz="8332"/>
            </a:lvl3pPr>
            <a:lvl4pPr marL="4609020" indent="0">
              <a:buNone/>
              <a:defRPr sz="6914"/>
            </a:lvl4pPr>
            <a:lvl5pPr marL="6145363" indent="0">
              <a:buNone/>
              <a:defRPr sz="6914"/>
            </a:lvl5pPr>
            <a:lvl6pPr marL="7681703" indent="0">
              <a:buNone/>
              <a:defRPr sz="6914"/>
            </a:lvl6pPr>
            <a:lvl7pPr marL="9218036" indent="0">
              <a:buNone/>
              <a:defRPr sz="6914"/>
            </a:lvl7pPr>
            <a:lvl8pPr marL="10754384" indent="0">
              <a:buNone/>
              <a:defRPr sz="6914"/>
            </a:lvl8pPr>
            <a:lvl9pPr marL="12290722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63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63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83" tIns="153567" rIns="307283" bIns="1535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6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998" indent="0">
              <a:buNone/>
              <a:defRPr sz="6082"/>
            </a:lvl2pPr>
            <a:lvl3pPr marL="3071958" indent="0">
              <a:buNone/>
              <a:defRPr sz="5249"/>
            </a:lvl3pPr>
            <a:lvl4pPr marL="4607947" indent="0">
              <a:buNone/>
              <a:defRPr sz="4833"/>
            </a:lvl4pPr>
            <a:lvl5pPr marL="6143929" indent="0">
              <a:buNone/>
              <a:defRPr sz="4833"/>
            </a:lvl5pPr>
            <a:lvl6pPr marL="7679911" indent="0">
              <a:buNone/>
              <a:defRPr sz="4833"/>
            </a:lvl6pPr>
            <a:lvl7pPr marL="9215889" indent="0">
              <a:buNone/>
              <a:defRPr sz="4833"/>
            </a:lvl7pPr>
            <a:lvl8pPr marL="10751877" indent="0">
              <a:buNone/>
              <a:defRPr sz="4833"/>
            </a:lvl8pPr>
            <a:lvl9pPr marL="1228785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1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998" indent="0">
              <a:buNone/>
              <a:defRPr sz="9413"/>
            </a:lvl2pPr>
            <a:lvl3pPr marL="3071958" indent="0">
              <a:buNone/>
              <a:defRPr sz="8332"/>
            </a:lvl3pPr>
            <a:lvl4pPr marL="4607947" indent="0">
              <a:buNone/>
              <a:defRPr sz="6914"/>
            </a:lvl4pPr>
            <a:lvl5pPr marL="6143929" indent="0">
              <a:buNone/>
              <a:defRPr sz="6914"/>
            </a:lvl5pPr>
            <a:lvl6pPr marL="7679911" indent="0">
              <a:buNone/>
              <a:defRPr sz="6914"/>
            </a:lvl6pPr>
            <a:lvl7pPr marL="9215889" indent="0">
              <a:buNone/>
              <a:defRPr sz="6914"/>
            </a:lvl7pPr>
            <a:lvl8pPr marL="10751877" indent="0">
              <a:buNone/>
              <a:defRPr sz="6914"/>
            </a:lvl8pPr>
            <a:lvl9pPr marL="1228785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08" tIns="153530" rIns="307208" bIns="1535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636" indent="0">
              <a:buNone/>
              <a:defRPr sz="6082"/>
            </a:lvl2pPr>
            <a:lvl3pPr marL="3071243" indent="0">
              <a:buNone/>
              <a:defRPr sz="5249"/>
            </a:lvl3pPr>
            <a:lvl4pPr marL="4606868" indent="0">
              <a:buNone/>
              <a:defRPr sz="4833"/>
            </a:lvl4pPr>
            <a:lvl5pPr marL="6142498" indent="0">
              <a:buNone/>
              <a:defRPr sz="4833"/>
            </a:lvl5pPr>
            <a:lvl6pPr marL="7678124" indent="0">
              <a:buNone/>
              <a:defRPr sz="4833"/>
            </a:lvl6pPr>
            <a:lvl7pPr marL="9213741" indent="0">
              <a:buNone/>
              <a:defRPr sz="4833"/>
            </a:lvl7pPr>
            <a:lvl8pPr marL="10749367" indent="0">
              <a:buNone/>
              <a:defRPr sz="4833"/>
            </a:lvl8pPr>
            <a:lvl9pPr marL="1228499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2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636" indent="0">
              <a:buNone/>
              <a:defRPr sz="9413"/>
            </a:lvl2pPr>
            <a:lvl3pPr marL="3071243" indent="0">
              <a:buNone/>
              <a:defRPr sz="8332"/>
            </a:lvl3pPr>
            <a:lvl4pPr marL="4606868" indent="0">
              <a:buNone/>
              <a:defRPr sz="6914"/>
            </a:lvl4pPr>
            <a:lvl5pPr marL="6142498" indent="0">
              <a:buNone/>
              <a:defRPr sz="6914"/>
            </a:lvl5pPr>
            <a:lvl6pPr marL="7678124" indent="0">
              <a:buNone/>
              <a:defRPr sz="6914"/>
            </a:lvl6pPr>
            <a:lvl7pPr marL="9213741" indent="0">
              <a:buNone/>
              <a:defRPr sz="6914"/>
            </a:lvl7pPr>
            <a:lvl8pPr marL="10749367" indent="0">
              <a:buNone/>
              <a:defRPr sz="6914"/>
            </a:lvl8pPr>
            <a:lvl9pPr marL="1228499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137" tIns="153495" rIns="307137" bIns="1534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8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280" indent="0">
              <a:buNone/>
              <a:defRPr sz="6082"/>
            </a:lvl2pPr>
            <a:lvl3pPr marL="3070528" indent="0">
              <a:buNone/>
              <a:defRPr sz="5249"/>
            </a:lvl3pPr>
            <a:lvl4pPr marL="4605797" indent="0">
              <a:buNone/>
              <a:defRPr sz="4833"/>
            </a:lvl4pPr>
            <a:lvl5pPr marL="6141062" indent="0">
              <a:buNone/>
              <a:defRPr sz="4833"/>
            </a:lvl5pPr>
            <a:lvl6pPr marL="7676330" indent="0">
              <a:buNone/>
              <a:defRPr sz="4833"/>
            </a:lvl6pPr>
            <a:lvl7pPr marL="9211587" indent="0">
              <a:buNone/>
              <a:defRPr sz="4833"/>
            </a:lvl7pPr>
            <a:lvl8pPr marL="10746862" indent="0">
              <a:buNone/>
              <a:defRPr sz="4833"/>
            </a:lvl8pPr>
            <a:lvl9pPr marL="1228212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3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280" indent="0">
              <a:buNone/>
              <a:defRPr sz="9413"/>
            </a:lvl2pPr>
            <a:lvl3pPr marL="3070528" indent="0">
              <a:buNone/>
              <a:defRPr sz="8332"/>
            </a:lvl3pPr>
            <a:lvl4pPr marL="4605797" indent="0">
              <a:buNone/>
              <a:defRPr sz="6914"/>
            </a:lvl4pPr>
            <a:lvl5pPr marL="6141062" indent="0">
              <a:buNone/>
              <a:defRPr sz="6914"/>
            </a:lvl5pPr>
            <a:lvl6pPr marL="7676330" indent="0">
              <a:buNone/>
              <a:defRPr sz="6914"/>
            </a:lvl6pPr>
            <a:lvl7pPr marL="9211587" indent="0">
              <a:buNone/>
              <a:defRPr sz="6914"/>
            </a:lvl7pPr>
            <a:lvl8pPr marL="10746862" indent="0">
              <a:buNone/>
              <a:defRPr sz="6914"/>
            </a:lvl8pPr>
            <a:lvl9pPr marL="1228212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066" tIns="153455" rIns="307066" bIns="1534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0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922" indent="0">
              <a:buNone/>
              <a:defRPr sz="6082"/>
            </a:lvl2pPr>
            <a:lvl3pPr marL="3069816" indent="0">
              <a:buNone/>
              <a:defRPr sz="5249"/>
            </a:lvl3pPr>
            <a:lvl4pPr marL="4604724" indent="0">
              <a:buNone/>
              <a:defRPr sz="4833"/>
            </a:lvl4pPr>
            <a:lvl5pPr marL="6139630" indent="0">
              <a:buNone/>
              <a:defRPr sz="4833"/>
            </a:lvl5pPr>
            <a:lvl6pPr marL="7674539" indent="0">
              <a:buNone/>
              <a:defRPr sz="4833"/>
            </a:lvl6pPr>
            <a:lvl7pPr marL="9209442" indent="0">
              <a:buNone/>
              <a:defRPr sz="4833"/>
            </a:lvl7pPr>
            <a:lvl8pPr marL="10744358" indent="0">
              <a:buNone/>
              <a:defRPr sz="4833"/>
            </a:lvl8pPr>
            <a:lvl9pPr marL="1227926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997" indent="0">
              <a:buNone/>
              <a:defRPr sz="9413"/>
            </a:lvl2pPr>
            <a:lvl3pPr marL="3107997" indent="0">
              <a:buNone/>
              <a:defRPr sz="8332"/>
            </a:lvl3pPr>
            <a:lvl4pPr marL="4661992" indent="0">
              <a:buNone/>
              <a:defRPr sz="6914"/>
            </a:lvl4pPr>
            <a:lvl5pPr marL="6215991" indent="0">
              <a:buNone/>
              <a:defRPr sz="6914"/>
            </a:lvl5pPr>
            <a:lvl6pPr marL="7769989" indent="0">
              <a:buNone/>
              <a:defRPr sz="6914"/>
            </a:lvl6pPr>
            <a:lvl7pPr marL="9323985" indent="0">
              <a:buNone/>
              <a:defRPr sz="6914"/>
            </a:lvl7pPr>
            <a:lvl8pPr marL="10877990" indent="0">
              <a:buNone/>
              <a:defRPr sz="6914"/>
            </a:lvl8pPr>
            <a:lvl9pPr marL="1243198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5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922" indent="0">
              <a:buNone/>
              <a:defRPr sz="9413"/>
            </a:lvl2pPr>
            <a:lvl3pPr marL="3069816" indent="0">
              <a:buNone/>
              <a:defRPr sz="8332"/>
            </a:lvl3pPr>
            <a:lvl4pPr marL="4604724" indent="0">
              <a:buNone/>
              <a:defRPr sz="6914"/>
            </a:lvl4pPr>
            <a:lvl5pPr marL="6139630" indent="0">
              <a:buNone/>
              <a:defRPr sz="6914"/>
            </a:lvl5pPr>
            <a:lvl6pPr marL="7674539" indent="0">
              <a:buNone/>
              <a:defRPr sz="6914"/>
            </a:lvl6pPr>
            <a:lvl7pPr marL="9209442" indent="0">
              <a:buNone/>
              <a:defRPr sz="6914"/>
            </a:lvl7pPr>
            <a:lvl8pPr marL="10744358" indent="0">
              <a:buNone/>
              <a:defRPr sz="6914"/>
            </a:lvl8pPr>
            <a:lvl9pPr marL="1227926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95" tIns="153417" rIns="306995" bIns="1534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565" indent="0">
              <a:buNone/>
              <a:defRPr sz="6082"/>
            </a:lvl2pPr>
            <a:lvl3pPr marL="3069099" indent="0">
              <a:buNone/>
              <a:defRPr sz="5249"/>
            </a:lvl3pPr>
            <a:lvl4pPr marL="4603651" indent="0">
              <a:buNone/>
              <a:defRPr sz="4833"/>
            </a:lvl4pPr>
            <a:lvl5pPr marL="6138195" indent="0">
              <a:buNone/>
              <a:defRPr sz="4833"/>
            </a:lvl5pPr>
            <a:lvl6pPr marL="7672750" indent="0">
              <a:buNone/>
              <a:defRPr sz="4833"/>
            </a:lvl6pPr>
            <a:lvl7pPr marL="9207294" indent="0">
              <a:buNone/>
              <a:defRPr sz="4833"/>
            </a:lvl7pPr>
            <a:lvl8pPr marL="10741850" indent="0">
              <a:buNone/>
              <a:defRPr sz="4833"/>
            </a:lvl8pPr>
            <a:lvl9pPr marL="122764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7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565" indent="0">
              <a:buNone/>
              <a:defRPr sz="9413"/>
            </a:lvl2pPr>
            <a:lvl3pPr marL="3069099" indent="0">
              <a:buNone/>
              <a:defRPr sz="8332"/>
            </a:lvl3pPr>
            <a:lvl4pPr marL="4603651" indent="0">
              <a:buNone/>
              <a:defRPr sz="6914"/>
            </a:lvl4pPr>
            <a:lvl5pPr marL="6138195" indent="0">
              <a:buNone/>
              <a:defRPr sz="6914"/>
            </a:lvl5pPr>
            <a:lvl6pPr marL="7672750" indent="0">
              <a:buNone/>
              <a:defRPr sz="6914"/>
            </a:lvl6pPr>
            <a:lvl7pPr marL="9207294" indent="0">
              <a:buNone/>
              <a:defRPr sz="6914"/>
            </a:lvl7pPr>
            <a:lvl8pPr marL="10741850" indent="0">
              <a:buNone/>
              <a:defRPr sz="6914"/>
            </a:lvl8pPr>
            <a:lvl9pPr marL="122764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24" tIns="153380" rIns="306924" bIns="1533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358" tIns="184080" rIns="368358" bIns="184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4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209" indent="0">
              <a:buNone/>
              <a:defRPr sz="6082"/>
            </a:lvl2pPr>
            <a:lvl3pPr marL="3068382" indent="0">
              <a:buNone/>
              <a:defRPr sz="5249"/>
            </a:lvl3pPr>
            <a:lvl4pPr marL="4602581" indent="0">
              <a:buNone/>
              <a:defRPr sz="4833"/>
            </a:lvl4pPr>
            <a:lvl5pPr marL="6136762" indent="0">
              <a:buNone/>
              <a:defRPr sz="4833"/>
            </a:lvl5pPr>
            <a:lvl6pPr marL="7670959" indent="0">
              <a:buNone/>
              <a:defRPr sz="4833"/>
            </a:lvl6pPr>
            <a:lvl7pPr marL="9205147" indent="0">
              <a:buNone/>
              <a:defRPr sz="4833"/>
            </a:lvl7pPr>
            <a:lvl8pPr marL="10739345" indent="0">
              <a:buNone/>
              <a:defRPr sz="4833"/>
            </a:lvl8pPr>
            <a:lvl9pPr marL="1227353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209" indent="0">
              <a:buNone/>
              <a:defRPr sz="9413"/>
            </a:lvl2pPr>
            <a:lvl3pPr marL="3068382" indent="0">
              <a:buNone/>
              <a:defRPr sz="8332"/>
            </a:lvl3pPr>
            <a:lvl4pPr marL="4602581" indent="0">
              <a:buNone/>
              <a:defRPr sz="6914"/>
            </a:lvl4pPr>
            <a:lvl5pPr marL="6136762" indent="0">
              <a:buNone/>
              <a:defRPr sz="6914"/>
            </a:lvl5pPr>
            <a:lvl6pPr marL="7670959" indent="0">
              <a:buNone/>
              <a:defRPr sz="6914"/>
            </a:lvl6pPr>
            <a:lvl7pPr marL="9205147" indent="0">
              <a:buNone/>
              <a:defRPr sz="6914"/>
            </a:lvl7pPr>
            <a:lvl8pPr marL="10739345" indent="0">
              <a:buNone/>
              <a:defRPr sz="6914"/>
            </a:lvl8pPr>
            <a:lvl9pPr marL="1227353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770" tIns="153305" rIns="306770" bIns="153305"/>
          <a:lstStyle/>
          <a:p>
            <a:pPr defTabSz="306687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784" tIns="155384" rIns="310784" bIns="15538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455" indent="0">
              <a:buNone/>
              <a:defRPr sz="6082"/>
            </a:lvl2pPr>
            <a:lvl3pPr marL="3066877" indent="0">
              <a:buNone/>
              <a:defRPr sz="5249"/>
            </a:lvl3pPr>
            <a:lvl4pPr marL="4600324" indent="0">
              <a:buNone/>
              <a:defRPr sz="4833"/>
            </a:lvl4pPr>
            <a:lvl5pPr marL="6133775" indent="0">
              <a:buNone/>
              <a:defRPr sz="4833"/>
            </a:lvl5pPr>
            <a:lvl6pPr marL="7667201" indent="0">
              <a:buNone/>
              <a:defRPr sz="4833"/>
            </a:lvl6pPr>
            <a:lvl7pPr marL="9200658" indent="0">
              <a:buNone/>
              <a:defRPr sz="4833"/>
            </a:lvl7pPr>
            <a:lvl8pPr marL="10734076" indent="0">
              <a:buNone/>
              <a:defRPr sz="4833"/>
            </a:lvl8pPr>
            <a:lvl9pPr marL="1226753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3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3455" indent="0">
              <a:buNone/>
              <a:defRPr sz="9413"/>
            </a:lvl2pPr>
            <a:lvl3pPr marL="3066877" indent="0">
              <a:buNone/>
              <a:defRPr sz="8332"/>
            </a:lvl3pPr>
            <a:lvl4pPr marL="4600324" indent="0">
              <a:buNone/>
              <a:defRPr sz="6914"/>
            </a:lvl4pPr>
            <a:lvl5pPr marL="6133775" indent="0">
              <a:buNone/>
              <a:defRPr sz="6914"/>
            </a:lvl5pPr>
            <a:lvl6pPr marL="7667201" indent="0">
              <a:buNone/>
              <a:defRPr sz="6914"/>
            </a:lvl6pPr>
            <a:lvl7pPr marL="9200658" indent="0">
              <a:buNone/>
              <a:defRPr sz="6914"/>
            </a:lvl7pPr>
            <a:lvl8pPr marL="10734076" indent="0">
              <a:buNone/>
              <a:defRPr sz="6914"/>
            </a:lvl8pPr>
            <a:lvl9pPr marL="1226753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97" tIns="153267" rIns="306697" bIns="153267"/>
          <a:lstStyle/>
          <a:p>
            <a:pPr defTabSz="306615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85" tIns="183945" rIns="368085" bIns="183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1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098" indent="0">
              <a:buNone/>
              <a:defRPr sz="6082"/>
            </a:lvl2pPr>
            <a:lvl3pPr marL="3066159" indent="0">
              <a:buNone/>
              <a:defRPr sz="5249"/>
            </a:lvl3pPr>
            <a:lvl4pPr marL="4599253" indent="0">
              <a:buNone/>
              <a:defRPr sz="4833"/>
            </a:lvl4pPr>
            <a:lvl5pPr marL="6132343" indent="0">
              <a:buNone/>
              <a:defRPr sz="4833"/>
            </a:lvl5pPr>
            <a:lvl6pPr marL="7665411" indent="0">
              <a:buNone/>
              <a:defRPr sz="4833"/>
            </a:lvl6pPr>
            <a:lvl7pPr marL="9198514" indent="0">
              <a:buNone/>
              <a:defRPr sz="4833"/>
            </a:lvl7pPr>
            <a:lvl8pPr marL="10731569" indent="0">
              <a:buNone/>
              <a:defRPr sz="4833"/>
            </a:lvl8pPr>
            <a:lvl9pPr marL="122646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3098" indent="0">
              <a:buNone/>
              <a:defRPr sz="9413"/>
            </a:lvl2pPr>
            <a:lvl3pPr marL="3066159" indent="0">
              <a:buNone/>
              <a:defRPr sz="8332"/>
            </a:lvl3pPr>
            <a:lvl4pPr marL="4599253" indent="0">
              <a:buNone/>
              <a:defRPr sz="6914"/>
            </a:lvl4pPr>
            <a:lvl5pPr marL="6132343" indent="0">
              <a:buNone/>
              <a:defRPr sz="6914"/>
            </a:lvl5pPr>
            <a:lvl6pPr marL="7665411" indent="0">
              <a:buNone/>
              <a:defRPr sz="6914"/>
            </a:lvl6pPr>
            <a:lvl7pPr marL="9198514" indent="0">
              <a:buNone/>
              <a:defRPr sz="6914"/>
            </a:lvl7pPr>
            <a:lvl8pPr marL="10731569" indent="0">
              <a:buNone/>
              <a:defRPr sz="6914"/>
            </a:lvl8pPr>
            <a:lvl9pPr marL="122646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637" indent="0">
              <a:buNone/>
              <a:defRPr sz="6082"/>
            </a:lvl2pPr>
            <a:lvl3pPr marL="3107274" indent="0">
              <a:buNone/>
              <a:defRPr sz="5249"/>
            </a:lvl3pPr>
            <a:lvl4pPr marL="4660904" indent="0">
              <a:buNone/>
              <a:defRPr sz="4833"/>
            </a:lvl4pPr>
            <a:lvl5pPr marL="6214542" indent="0">
              <a:buNone/>
              <a:defRPr sz="4833"/>
            </a:lvl5pPr>
            <a:lvl6pPr marL="7768179" indent="0">
              <a:buNone/>
              <a:defRPr sz="4833"/>
            </a:lvl6pPr>
            <a:lvl7pPr marL="9321810" indent="0">
              <a:buNone/>
              <a:defRPr sz="4833"/>
            </a:lvl7pPr>
            <a:lvl8pPr marL="10875456" indent="0">
              <a:buNone/>
              <a:defRPr sz="4833"/>
            </a:lvl8pPr>
            <a:lvl9pPr marL="1242908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83" tIns="153216" rIns="306583" bIns="153216"/>
          <a:lstStyle/>
          <a:p>
            <a:pPr defTabSz="3064990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48" tIns="183883" rIns="367948" bIns="1838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499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2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501" indent="0">
              <a:buNone/>
              <a:defRPr sz="6082"/>
            </a:lvl2pPr>
            <a:lvl3pPr marL="3064990" indent="0">
              <a:buNone/>
              <a:defRPr sz="5249"/>
            </a:lvl3pPr>
            <a:lvl4pPr marL="4597491" indent="0">
              <a:buNone/>
              <a:defRPr sz="4833"/>
            </a:lvl4pPr>
            <a:lvl5pPr marL="6129967" indent="0">
              <a:buNone/>
              <a:defRPr sz="4833"/>
            </a:lvl5pPr>
            <a:lvl6pPr marL="7662453" indent="0">
              <a:buNone/>
              <a:defRPr sz="4833"/>
            </a:lvl6pPr>
            <a:lvl7pPr marL="9194956" indent="0">
              <a:buNone/>
              <a:defRPr sz="4833"/>
            </a:lvl7pPr>
            <a:lvl8pPr marL="10727419" indent="0">
              <a:buNone/>
              <a:defRPr sz="4833"/>
            </a:lvl8pPr>
            <a:lvl9pPr marL="1225992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8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501" indent="0">
              <a:buNone/>
              <a:defRPr sz="9413"/>
            </a:lvl2pPr>
            <a:lvl3pPr marL="3064990" indent="0">
              <a:buNone/>
              <a:defRPr sz="8332"/>
            </a:lvl3pPr>
            <a:lvl4pPr marL="4597491" indent="0">
              <a:buNone/>
              <a:defRPr sz="6914"/>
            </a:lvl4pPr>
            <a:lvl5pPr marL="6129967" indent="0">
              <a:buNone/>
              <a:defRPr sz="6914"/>
            </a:lvl5pPr>
            <a:lvl6pPr marL="7662453" indent="0">
              <a:buNone/>
              <a:defRPr sz="6914"/>
            </a:lvl6pPr>
            <a:lvl7pPr marL="9194956" indent="0">
              <a:buNone/>
              <a:defRPr sz="6914"/>
            </a:lvl7pPr>
            <a:lvl8pPr marL="10727419" indent="0">
              <a:buNone/>
              <a:defRPr sz="6914"/>
            </a:lvl8pPr>
            <a:lvl9pPr marL="1225992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39" tIns="153234" rIns="306639" bIns="153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776" indent="0">
              <a:buNone/>
              <a:defRPr sz="6082"/>
            </a:lvl2pPr>
            <a:lvl3pPr marL="3065522" indent="0">
              <a:buNone/>
              <a:defRPr sz="5249"/>
            </a:lvl3pPr>
            <a:lvl4pPr marL="4598291" indent="0">
              <a:buNone/>
              <a:defRPr sz="4833"/>
            </a:lvl4pPr>
            <a:lvl5pPr marL="6131043" indent="0">
              <a:buNone/>
              <a:defRPr sz="4833"/>
            </a:lvl5pPr>
            <a:lvl6pPr marL="7663809" indent="0">
              <a:buNone/>
              <a:defRPr sz="4833"/>
            </a:lvl6pPr>
            <a:lvl7pPr marL="9196566" indent="0">
              <a:buNone/>
              <a:defRPr sz="4833"/>
            </a:lvl7pPr>
            <a:lvl8pPr marL="10729332" indent="0">
              <a:buNone/>
              <a:defRPr sz="4833"/>
            </a:lvl8pPr>
            <a:lvl9pPr marL="122620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5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776" indent="0">
              <a:buNone/>
              <a:defRPr sz="9413"/>
            </a:lvl2pPr>
            <a:lvl3pPr marL="3065522" indent="0">
              <a:buNone/>
              <a:defRPr sz="8332"/>
            </a:lvl3pPr>
            <a:lvl4pPr marL="4598291" indent="0">
              <a:buNone/>
              <a:defRPr sz="6914"/>
            </a:lvl4pPr>
            <a:lvl5pPr marL="6131043" indent="0">
              <a:buNone/>
              <a:defRPr sz="6914"/>
            </a:lvl5pPr>
            <a:lvl6pPr marL="7663809" indent="0">
              <a:buNone/>
              <a:defRPr sz="6914"/>
            </a:lvl6pPr>
            <a:lvl7pPr marL="9196566" indent="0">
              <a:buNone/>
              <a:defRPr sz="6914"/>
            </a:lvl7pPr>
            <a:lvl8pPr marL="10729332" indent="0">
              <a:buNone/>
              <a:defRPr sz="6914"/>
            </a:lvl8pPr>
            <a:lvl9pPr marL="122620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66" tIns="153201" rIns="306566" bIns="15320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1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419" indent="0">
              <a:buNone/>
              <a:defRPr sz="6082"/>
            </a:lvl2pPr>
            <a:lvl3pPr marL="3064805" indent="0">
              <a:buNone/>
              <a:defRPr sz="5249"/>
            </a:lvl3pPr>
            <a:lvl4pPr marL="4597216" indent="0">
              <a:buNone/>
              <a:defRPr sz="4833"/>
            </a:lvl4pPr>
            <a:lvl5pPr marL="6129615" indent="0">
              <a:buNone/>
              <a:defRPr sz="4833"/>
            </a:lvl5pPr>
            <a:lvl6pPr marL="7662022" indent="0">
              <a:buNone/>
              <a:defRPr sz="4833"/>
            </a:lvl6pPr>
            <a:lvl7pPr marL="9194417" indent="0">
              <a:buNone/>
              <a:defRPr sz="4833"/>
            </a:lvl7pPr>
            <a:lvl8pPr marL="10726830" indent="0">
              <a:buNone/>
              <a:defRPr sz="4833"/>
            </a:lvl8pPr>
            <a:lvl9pPr marL="1225923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7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419" indent="0">
              <a:buNone/>
              <a:defRPr sz="9413"/>
            </a:lvl2pPr>
            <a:lvl3pPr marL="3064805" indent="0">
              <a:buNone/>
              <a:defRPr sz="8332"/>
            </a:lvl3pPr>
            <a:lvl4pPr marL="4597216" indent="0">
              <a:buNone/>
              <a:defRPr sz="6914"/>
            </a:lvl4pPr>
            <a:lvl5pPr marL="6129615" indent="0">
              <a:buNone/>
              <a:defRPr sz="6914"/>
            </a:lvl5pPr>
            <a:lvl6pPr marL="7662022" indent="0">
              <a:buNone/>
              <a:defRPr sz="6914"/>
            </a:lvl6pPr>
            <a:lvl7pPr marL="9194417" indent="0">
              <a:buNone/>
              <a:defRPr sz="6914"/>
            </a:lvl7pPr>
            <a:lvl8pPr marL="10726830" indent="0">
              <a:buNone/>
              <a:defRPr sz="6914"/>
            </a:lvl8pPr>
            <a:lvl9pPr marL="1225923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95" tIns="153167" rIns="306495" bIns="1531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3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060" indent="0">
              <a:buNone/>
              <a:defRPr sz="6082"/>
            </a:lvl2pPr>
            <a:lvl3pPr marL="3064097" indent="0">
              <a:buNone/>
              <a:defRPr sz="5249"/>
            </a:lvl3pPr>
            <a:lvl4pPr marL="4596143" indent="0">
              <a:buNone/>
              <a:defRPr sz="4833"/>
            </a:lvl4pPr>
            <a:lvl5pPr marL="6128182" indent="0">
              <a:buNone/>
              <a:defRPr sz="4833"/>
            </a:lvl5pPr>
            <a:lvl6pPr marL="7660235" indent="0">
              <a:buNone/>
              <a:defRPr sz="4833"/>
            </a:lvl6pPr>
            <a:lvl7pPr marL="9192273" indent="0">
              <a:buNone/>
              <a:defRPr sz="4833"/>
            </a:lvl7pPr>
            <a:lvl8pPr marL="10724329" indent="0">
              <a:buNone/>
              <a:defRPr sz="4833"/>
            </a:lvl8pPr>
            <a:lvl9pPr marL="122563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060" indent="0">
              <a:buNone/>
              <a:defRPr sz="9413"/>
            </a:lvl2pPr>
            <a:lvl3pPr marL="3064097" indent="0">
              <a:buNone/>
              <a:defRPr sz="8332"/>
            </a:lvl3pPr>
            <a:lvl4pPr marL="4596143" indent="0">
              <a:buNone/>
              <a:defRPr sz="6914"/>
            </a:lvl4pPr>
            <a:lvl5pPr marL="6128182" indent="0">
              <a:buNone/>
              <a:defRPr sz="6914"/>
            </a:lvl5pPr>
            <a:lvl6pPr marL="7660235" indent="0">
              <a:buNone/>
              <a:defRPr sz="6914"/>
            </a:lvl6pPr>
            <a:lvl7pPr marL="9192273" indent="0">
              <a:buNone/>
              <a:defRPr sz="6914"/>
            </a:lvl7pPr>
            <a:lvl8pPr marL="10724329" indent="0">
              <a:buNone/>
              <a:defRPr sz="6914"/>
            </a:lvl8pPr>
            <a:lvl9pPr marL="122563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24" tIns="153130" rIns="306424" bIns="1531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4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704" indent="0">
              <a:buNone/>
              <a:defRPr sz="6082"/>
            </a:lvl2pPr>
            <a:lvl3pPr marL="3063379" indent="0">
              <a:buNone/>
              <a:defRPr sz="5249"/>
            </a:lvl3pPr>
            <a:lvl4pPr marL="4595072" indent="0">
              <a:buNone/>
              <a:defRPr sz="4833"/>
            </a:lvl4pPr>
            <a:lvl5pPr marL="6126753" indent="0">
              <a:buNone/>
              <a:defRPr sz="4833"/>
            </a:lvl5pPr>
            <a:lvl6pPr marL="7658448" indent="0">
              <a:buNone/>
              <a:defRPr sz="4833"/>
            </a:lvl6pPr>
            <a:lvl7pPr marL="9190128" indent="0">
              <a:buNone/>
              <a:defRPr sz="4833"/>
            </a:lvl7pPr>
            <a:lvl8pPr marL="10721825" indent="0">
              <a:buNone/>
              <a:defRPr sz="4833"/>
            </a:lvl8pPr>
            <a:lvl9pPr marL="1225351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4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0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1704" indent="0">
              <a:buNone/>
              <a:defRPr sz="9413"/>
            </a:lvl2pPr>
            <a:lvl3pPr marL="3063379" indent="0">
              <a:buNone/>
              <a:defRPr sz="8332"/>
            </a:lvl3pPr>
            <a:lvl4pPr marL="4595072" indent="0">
              <a:buNone/>
              <a:defRPr sz="6914"/>
            </a:lvl4pPr>
            <a:lvl5pPr marL="6126753" indent="0">
              <a:buNone/>
              <a:defRPr sz="6914"/>
            </a:lvl5pPr>
            <a:lvl6pPr marL="7658448" indent="0">
              <a:buNone/>
              <a:defRPr sz="6914"/>
            </a:lvl6pPr>
            <a:lvl7pPr marL="9190128" indent="0">
              <a:buNone/>
              <a:defRPr sz="6914"/>
            </a:lvl7pPr>
            <a:lvl8pPr marL="10721825" indent="0">
              <a:buNone/>
              <a:defRPr sz="6914"/>
            </a:lvl8pPr>
            <a:lvl9pPr marL="1225351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354" tIns="153091" rIns="306354" bIns="15309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6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347" indent="0">
              <a:buNone/>
              <a:defRPr sz="6082"/>
            </a:lvl2pPr>
            <a:lvl3pPr marL="3062663" indent="0">
              <a:buNone/>
              <a:defRPr sz="5249"/>
            </a:lvl3pPr>
            <a:lvl4pPr marL="4594000" indent="0">
              <a:buNone/>
              <a:defRPr sz="4833"/>
            </a:lvl4pPr>
            <a:lvl5pPr marL="6125322" indent="0">
              <a:buNone/>
              <a:defRPr sz="4833"/>
            </a:lvl5pPr>
            <a:lvl6pPr marL="7656658" indent="0">
              <a:buNone/>
              <a:defRPr sz="4833"/>
            </a:lvl6pPr>
            <a:lvl7pPr marL="9187986" indent="0">
              <a:buNone/>
              <a:defRPr sz="4833"/>
            </a:lvl7pPr>
            <a:lvl8pPr marL="10719325" indent="0">
              <a:buNone/>
              <a:defRPr sz="4833"/>
            </a:lvl8pPr>
            <a:lvl9pPr marL="122506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637" indent="0">
              <a:buNone/>
              <a:defRPr sz="9413"/>
            </a:lvl2pPr>
            <a:lvl3pPr marL="3107274" indent="0">
              <a:buNone/>
              <a:defRPr sz="8332"/>
            </a:lvl3pPr>
            <a:lvl4pPr marL="4660904" indent="0">
              <a:buNone/>
              <a:defRPr sz="6914"/>
            </a:lvl4pPr>
            <a:lvl5pPr marL="6214542" indent="0">
              <a:buNone/>
              <a:defRPr sz="6914"/>
            </a:lvl5pPr>
            <a:lvl6pPr marL="7768179" indent="0">
              <a:buNone/>
              <a:defRPr sz="6914"/>
            </a:lvl6pPr>
            <a:lvl7pPr marL="9321810" indent="0">
              <a:buNone/>
              <a:defRPr sz="6914"/>
            </a:lvl7pPr>
            <a:lvl8pPr marL="10875456" indent="0">
              <a:buNone/>
              <a:defRPr sz="6914"/>
            </a:lvl8pPr>
            <a:lvl9pPr marL="1242908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1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1347" indent="0">
              <a:buNone/>
              <a:defRPr sz="9413"/>
            </a:lvl2pPr>
            <a:lvl3pPr marL="3062663" indent="0">
              <a:buNone/>
              <a:defRPr sz="8332"/>
            </a:lvl3pPr>
            <a:lvl4pPr marL="4594000" indent="0">
              <a:buNone/>
              <a:defRPr sz="6914"/>
            </a:lvl4pPr>
            <a:lvl5pPr marL="6125322" indent="0">
              <a:buNone/>
              <a:defRPr sz="6914"/>
            </a:lvl5pPr>
            <a:lvl6pPr marL="7656658" indent="0">
              <a:buNone/>
              <a:defRPr sz="6914"/>
            </a:lvl6pPr>
            <a:lvl7pPr marL="9187986" indent="0">
              <a:buNone/>
              <a:defRPr sz="6914"/>
            </a:lvl7pPr>
            <a:lvl8pPr marL="10719325" indent="0">
              <a:buNone/>
              <a:defRPr sz="6914"/>
            </a:lvl8pPr>
            <a:lvl9pPr marL="122506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83" tIns="153055" rIns="306283" bIns="1530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990" indent="0">
              <a:buNone/>
              <a:defRPr sz="6082"/>
            </a:lvl2pPr>
            <a:lvl3pPr marL="3061947" indent="0">
              <a:buNone/>
              <a:defRPr sz="5249"/>
            </a:lvl3pPr>
            <a:lvl4pPr marL="4592928" indent="0">
              <a:buNone/>
              <a:defRPr sz="4833"/>
            </a:lvl4pPr>
            <a:lvl5pPr marL="6123893" indent="0">
              <a:buNone/>
              <a:defRPr sz="4833"/>
            </a:lvl5pPr>
            <a:lvl6pPr marL="7654878" indent="0">
              <a:buNone/>
              <a:defRPr sz="4833"/>
            </a:lvl6pPr>
            <a:lvl7pPr marL="9185841" indent="0">
              <a:buNone/>
              <a:defRPr sz="4833"/>
            </a:lvl7pPr>
            <a:lvl8pPr marL="10716829" indent="0">
              <a:buNone/>
              <a:defRPr sz="4833"/>
            </a:lvl8pPr>
            <a:lvl9pPr marL="12247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3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990" indent="0">
              <a:buNone/>
              <a:defRPr sz="9413"/>
            </a:lvl2pPr>
            <a:lvl3pPr marL="3061947" indent="0">
              <a:buNone/>
              <a:defRPr sz="8332"/>
            </a:lvl3pPr>
            <a:lvl4pPr marL="4592928" indent="0">
              <a:buNone/>
              <a:defRPr sz="6914"/>
            </a:lvl4pPr>
            <a:lvl5pPr marL="6123893" indent="0">
              <a:buNone/>
              <a:defRPr sz="6914"/>
            </a:lvl5pPr>
            <a:lvl6pPr marL="7654878" indent="0">
              <a:buNone/>
              <a:defRPr sz="6914"/>
            </a:lvl6pPr>
            <a:lvl7pPr marL="9185841" indent="0">
              <a:buNone/>
              <a:defRPr sz="6914"/>
            </a:lvl7pPr>
            <a:lvl8pPr marL="10716829" indent="0">
              <a:buNone/>
              <a:defRPr sz="6914"/>
            </a:lvl8pPr>
            <a:lvl9pPr marL="12247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09" tIns="153017" rIns="306209" bIns="1530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633" indent="0">
              <a:buNone/>
              <a:defRPr sz="6082"/>
            </a:lvl2pPr>
            <a:lvl3pPr marL="3061235" indent="0">
              <a:buNone/>
              <a:defRPr sz="5249"/>
            </a:lvl3pPr>
            <a:lvl4pPr marL="4591855" indent="0">
              <a:buNone/>
              <a:defRPr sz="4833"/>
            </a:lvl4pPr>
            <a:lvl5pPr marL="6122463" indent="0">
              <a:buNone/>
              <a:defRPr sz="4833"/>
            </a:lvl5pPr>
            <a:lvl6pPr marL="7653095" indent="0">
              <a:buNone/>
              <a:defRPr sz="4833"/>
            </a:lvl6pPr>
            <a:lvl7pPr marL="9183701" indent="0">
              <a:buNone/>
              <a:defRPr sz="4833"/>
            </a:lvl7pPr>
            <a:lvl8pPr marL="10714329" indent="0">
              <a:buNone/>
              <a:defRPr sz="4833"/>
            </a:lvl8pPr>
            <a:lvl9pPr marL="12244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4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633" indent="0">
              <a:buNone/>
              <a:defRPr sz="9413"/>
            </a:lvl2pPr>
            <a:lvl3pPr marL="3061235" indent="0">
              <a:buNone/>
              <a:defRPr sz="8332"/>
            </a:lvl3pPr>
            <a:lvl4pPr marL="4591855" indent="0">
              <a:buNone/>
              <a:defRPr sz="6914"/>
            </a:lvl4pPr>
            <a:lvl5pPr marL="6122463" indent="0">
              <a:buNone/>
              <a:defRPr sz="6914"/>
            </a:lvl5pPr>
            <a:lvl6pPr marL="7653095" indent="0">
              <a:buNone/>
              <a:defRPr sz="6914"/>
            </a:lvl6pPr>
            <a:lvl7pPr marL="9183701" indent="0">
              <a:buNone/>
              <a:defRPr sz="6914"/>
            </a:lvl7pPr>
            <a:lvl8pPr marL="10714329" indent="0">
              <a:buNone/>
              <a:defRPr sz="6914"/>
            </a:lvl8pPr>
            <a:lvl9pPr marL="12244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137" tIns="152980" rIns="306137" bIns="1529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413" tIns="183600" rIns="367413" bIns="1836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 algn="ctr"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05" tIns="186438" rIns="372905" bIns="1864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41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277" indent="0">
              <a:buNone/>
              <a:defRPr sz="6082"/>
            </a:lvl2pPr>
            <a:lvl3pPr marL="3060518" indent="0">
              <a:buNone/>
              <a:defRPr sz="5249"/>
            </a:lvl3pPr>
            <a:lvl4pPr marL="4590786" indent="0">
              <a:buNone/>
              <a:defRPr sz="4833"/>
            </a:lvl4pPr>
            <a:lvl5pPr marL="6121039" indent="0">
              <a:buNone/>
              <a:defRPr sz="4833"/>
            </a:lvl5pPr>
            <a:lvl6pPr marL="7651309" indent="0">
              <a:buNone/>
              <a:defRPr sz="4833"/>
            </a:lvl6pPr>
            <a:lvl7pPr marL="9181560" indent="0">
              <a:buNone/>
              <a:defRPr sz="4833"/>
            </a:lvl7pPr>
            <a:lvl8pPr marL="10711832" indent="0">
              <a:buNone/>
              <a:defRPr sz="4833"/>
            </a:lvl8pPr>
            <a:lvl9pPr marL="122420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6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277" indent="0">
              <a:buNone/>
              <a:defRPr sz="9413"/>
            </a:lvl2pPr>
            <a:lvl3pPr marL="3060518" indent="0">
              <a:buNone/>
              <a:defRPr sz="8332"/>
            </a:lvl3pPr>
            <a:lvl4pPr marL="4590786" indent="0">
              <a:buNone/>
              <a:defRPr sz="6914"/>
            </a:lvl4pPr>
            <a:lvl5pPr marL="6121039" indent="0">
              <a:buNone/>
              <a:defRPr sz="6914"/>
            </a:lvl5pPr>
            <a:lvl6pPr marL="7651309" indent="0">
              <a:buNone/>
              <a:defRPr sz="6914"/>
            </a:lvl6pPr>
            <a:lvl7pPr marL="9181560" indent="0">
              <a:buNone/>
              <a:defRPr sz="6914"/>
            </a:lvl7pPr>
            <a:lvl8pPr marL="10711832" indent="0">
              <a:buNone/>
              <a:defRPr sz="6914"/>
            </a:lvl8pPr>
            <a:lvl9pPr marL="122420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2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275980" indent="-1105624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821" tIns="171411" rIns="342821" bIns="171411"/>
          <a:lstStyle/>
          <a:p>
            <a:endParaRPr lang="en-US" sz="6914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5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3831" indent="0">
              <a:buNone/>
              <a:defRPr sz="6914"/>
            </a:lvl2pPr>
            <a:lvl3pPr marL="3427660" indent="0">
              <a:buNone/>
              <a:defRPr sz="6082"/>
            </a:lvl3pPr>
            <a:lvl4pPr marL="5141492" indent="0">
              <a:buNone/>
              <a:defRPr sz="5249"/>
            </a:lvl4pPr>
            <a:lvl5pPr marL="6855324" indent="0">
              <a:buNone/>
              <a:defRPr sz="5249"/>
            </a:lvl5pPr>
            <a:lvl6pPr marL="8569154" indent="0">
              <a:buNone/>
              <a:defRPr sz="5249"/>
            </a:lvl6pPr>
            <a:lvl7pPr marL="10282984" indent="0">
              <a:buNone/>
              <a:defRPr sz="5249"/>
            </a:lvl7pPr>
            <a:lvl8pPr marL="11996813" indent="0">
              <a:buNone/>
              <a:defRPr sz="5249"/>
            </a:lvl8pPr>
            <a:lvl9pPr marL="137106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9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199" y="7533300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3831" indent="0">
              <a:buNone/>
              <a:defRPr sz="10415"/>
            </a:lvl2pPr>
            <a:lvl3pPr marL="3427660" indent="0">
              <a:buNone/>
              <a:defRPr sz="8997"/>
            </a:lvl3pPr>
            <a:lvl4pPr marL="5141492" indent="0">
              <a:buNone/>
              <a:defRPr sz="7499"/>
            </a:lvl4pPr>
            <a:lvl5pPr marL="6855324" indent="0">
              <a:buNone/>
              <a:defRPr sz="7499"/>
            </a:lvl5pPr>
            <a:lvl6pPr marL="8569154" indent="0">
              <a:buNone/>
              <a:defRPr sz="7499"/>
            </a:lvl6pPr>
            <a:lvl7pPr marL="10282984" indent="0">
              <a:buNone/>
              <a:defRPr sz="7499"/>
            </a:lvl7pPr>
            <a:lvl8pPr marL="11996813" indent="0">
              <a:buNone/>
              <a:defRPr sz="7499"/>
            </a:lvl8pPr>
            <a:lvl9pPr marL="137106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9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275" indent="0">
              <a:buNone/>
              <a:defRPr sz="6082"/>
            </a:lvl2pPr>
            <a:lvl3pPr marL="3106546" indent="0">
              <a:buNone/>
              <a:defRPr sz="5249"/>
            </a:lvl3pPr>
            <a:lvl4pPr marL="4659820" indent="0">
              <a:buNone/>
              <a:defRPr sz="4833"/>
            </a:lvl4pPr>
            <a:lvl5pPr marL="6213091" indent="0">
              <a:buNone/>
              <a:defRPr sz="4833"/>
            </a:lvl5pPr>
            <a:lvl6pPr marL="7766368" indent="0">
              <a:buNone/>
              <a:defRPr sz="4833"/>
            </a:lvl6pPr>
            <a:lvl7pPr marL="9319639" indent="0">
              <a:buNone/>
              <a:defRPr sz="4833"/>
            </a:lvl7pPr>
            <a:lvl8pPr marL="10872919" indent="0">
              <a:buNone/>
              <a:defRPr sz="4833"/>
            </a:lvl8pPr>
            <a:lvl9pPr marL="124261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8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4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2413" indent="0">
              <a:buNone/>
              <a:defRPr sz="6914"/>
            </a:lvl2pPr>
            <a:lvl3pPr marL="3424835" indent="0">
              <a:buNone/>
              <a:defRPr sz="6082"/>
            </a:lvl3pPr>
            <a:lvl4pPr marL="5137252" indent="0">
              <a:buNone/>
              <a:defRPr sz="5249"/>
            </a:lvl4pPr>
            <a:lvl5pPr marL="6849668" indent="0">
              <a:buNone/>
              <a:defRPr sz="5249"/>
            </a:lvl5pPr>
            <a:lvl6pPr marL="8562081" indent="0">
              <a:buNone/>
              <a:defRPr sz="5249"/>
            </a:lvl6pPr>
            <a:lvl7pPr marL="10274506" indent="0">
              <a:buNone/>
              <a:defRPr sz="5249"/>
            </a:lvl7pPr>
            <a:lvl8pPr marL="11986919" indent="0">
              <a:buNone/>
              <a:defRPr sz="5249"/>
            </a:lvl8pPr>
            <a:lvl9pPr marL="136993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5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2413" indent="0">
              <a:buNone/>
              <a:defRPr sz="10415"/>
            </a:lvl2pPr>
            <a:lvl3pPr marL="3424835" indent="0">
              <a:buNone/>
              <a:defRPr sz="8997"/>
            </a:lvl3pPr>
            <a:lvl4pPr marL="5137252" indent="0">
              <a:buNone/>
              <a:defRPr sz="7499"/>
            </a:lvl4pPr>
            <a:lvl5pPr marL="6849668" indent="0">
              <a:buNone/>
              <a:defRPr sz="7499"/>
            </a:lvl5pPr>
            <a:lvl6pPr marL="8562081" indent="0">
              <a:buNone/>
              <a:defRPr sz="7499"/>
            </a:lvl6pPr>
            <a:lvl7pPr marL="10274506" indent="0">
              <a:buNone/>
              <a:defRPr sz="7499"/>
            </a:lvl7pPr>
            <a:lvl8pPr marL="11986919" indent="0">
              <a:buNone/>
              <a:defRPr sz="7499"/>
            </a:lvl8pPr>
            <a:lvl9pPr marL="136993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446" tIns="171217" rIns="342446" bIns="1712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0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941" indent="0">
              <a:buNone/>
              <a:defRPr sz="6914"/>
            </a:lvl2pPr>
            <a:lvl3pPr marL="3423896" indent="0">
              <a:buNone/>
              <a:defRPr sz="6082"/>
            </a:lvl3pPr>
            <a:lvl4pPr marL="5135840" indent="0">
              <a:buNone/>
              <a:defRPr sz="5249"/>
            </a:lvl4pPr>
            <a:lvl5pPr marL="6847782" indent="0">
              <a:buNone/>
              <a:defRPr sz="5249"/>
            </a:lvl5pPr>
            <a:lvl6pPr marL="8559727" indent="0">
              <a:buNone/>
              <a:defRPr sz="5249"/>
            </a:lvl6pPr>
            <a:lvl7pPr marL="10271677" indent="0">
              <a:buNone/>
              <a:defRPr sz="5249"/>
            </a:lvl7pPr>
            <a:lvl8pPr marL="11983620" indent="0">
              <a:buNone/>
              <a:defRPr sz="5249"/>
            </a:lvl8pPr>
            <a:lvl9pPr marL="136955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1941" indent="0">
              <a:buNone/>
              <a:defRPr sz="10415"/>
            </a:lvl2pPr>
            <a:lvl3pPr marL="3423896" indent="0">
              <a:buNone/>
              <a:defRPr sz="8997"/>
            </a:lvl3pPr>
            <a:lvl4pPr marL="5135840" indent="0">
              <a:buNone/>
              <a:defRPr sz="7499"/>
            </a:lvl4pPr>
            <a:lvl5pPr marL="6847782" indent="0">
              <a:buNone/>
              <a:defRPr sz="7499"/>
            </a:lvl5pPr>
            <a:lvl6pPr marL="8559727" indent="0">
              <a:buNone/>
              <a:defRPr sz="7499"/>
            </a:lvl6pPr>
            <a:lvl7pPr marL="10271677" indent="0">
              <a:buNone/>
              <a:defRPr sz="7499"/>
            </a:lvl7pPr>
            <a:lvl8pPr marL="11983620" indent="0">
              <a:buNone/>
              <a:defRPr sz="7499"/>
            </a:lvl8pPr>
            <a:lvl9pPr marL="136955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353" tIns="171167" rIns="342353" bIns="171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5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470" indent="0">
              <a:buNone/>
              <a:defRPr sz="6914"/>
            </a:lvl2pPr>
            <a:lvl3pPr marL="3422954" indent="0">
              <a:buNone/>
              <a:defRPr sz="6082"/>
            </a:lvl3pPr>
            <a:lvl4pPr marL="5134426" indent="0">
              <a:buNone/>
              <a:defRPr sz="5249"/>
            </a:lvl4pPr>
            <a:lvl5pPr marL="6845894" indent="0">
              <a:buNone/>
              <a:defRPr sz="5249"/>
            </a:lvl5pPr>
            <a:lvl6pPr marL="8557370" indent="0">
              <a:buNone/>
              <a:defRPr sz="5249"/>
            </a:lvl6pPr>
            <a:lvl7pPr marL="10268854" indent="0">
              <a:buNone/>
              <a:defRPr sz="5249"/>
            </a:lvl7pPr>
            <a:lvl8pPr marL="11980326" indent="0">
              <a:buNone/>
              <a:defRPr sz="5249"/>
            </a:lvl8pPr>
            <a:lvl9pPr marL="1369180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1470" indent="0">
              <a:buNone/>
              <a:defRPr sz="10415"/>
            </a:lvl2pPr>
            <a:lvl3pPr marL="3422954" indent="0">
              <a:buNone/>
              <a:defRPr sz="8997"/>
            </a:lvl3pPr>
            <a:lvl4pPr marL="5134426" indent="0">
              <a:buNone/>
              <a:defRPr sz="7499"/>
            </a:lvl4pPr>
            <a:lvl5pPr marL="6845894" indent="0">
              <a:buNone/>
              <a:defRPr sz="7499"/>
            </a:lvl5pPr>
            <a:lvl6pPr marL="8557370" indent="0">
              <a:buNone/>
              <a:defRPr sz="7499"/>
            </a:lvl6pPr>
            <a:lvl7pPr marL="10268854" indent="0">
              <a:buNone/>
              <a:defRPr sz="7499"/>
            </a:lvl7pPr>
            <a:lvl8pPr marL="11980326" indent="0">
              <a:buNone/>
              <a:defRPr sz="7499"/>
            </a:lvl8pPr>
            <a:lvl9pPr marL="1369180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259" tIns="171117" rIns="342259" bIns="1711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6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997" indent="0">
              <a:buNone/>
              <a:defRPr sz="6914"/>
            </a:lvl2pPr>
            <a:lvl3pPr marL="3422013" indent="0">
              <a:buNone/>
              <a:defRPr sz="6082"/>
            </a:lvl3pPr>
            <a:lvl4pPr marL="5133015" indent="0">
              <a:buNone/>
              <a:defRPr sz="5249"/>
            </a:lvl4pPr>
            <a:lvl5pPr marL="6844015" indent="0">
              <a:buNone/>
              <a:defRPr sz="5249"/>
            </a:lvl5pPr>
            <a:lvl6pPr marL="8555017" indent="0">
              <a:buNone/>
              <a:defRPr sz="5249"/>
            </a:lvl6pPr>
            <a:lvl7pPr marL="10266028" indent="0">
              <a:buNone/>
              <a:defRPr sz="5249"/>
            </a:lvl7pPr>
            <a:lvl8pPr marL="11977030" indent="0">
              <a:buNone/>
              <a:defRPr sz="5249"/>
            </a:lvl8pPr>
            <a:lvl9pPr marL="136880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8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997" indent="0">
              <a:buNone/>
              <a:defRPr sz="10415"/>
            </a:lvl2pPr>
            <a:lvl3pPr marL="3422013" indent="0">
              <a:buNone/>
              <a:defRPr sz="8997"/>
            </a:lvl3pPr>
            <a:lvl4pPr marL="5133015" indent="0">
              <a:buNone/>
              <a:defRPr sz="7499"/>
            </a:lvl4pPr>
            <a:lvl5pPr marL="6844015" indent="0">
              <a:buNone/>
              <a:defRPr sz="7499"/>
            </a:lvl5pPr>
            <a:lvl6pPr marL="8555017" indent="0">
              <a:buNone/>
              <a:defRPr sz="7499"/>
            </a:lvl6pPr>
            <a:lvl7pPr marL="10266028" indent="0">
              <a:buNone/>
              <a:defRPr sz="7499"/>
            </a:lvl7pPr>
            <a:lvl8pPr marL="11977030" indent="0">
              <a:buNone/>
              <a:defRPr sz="7499"/>
            </a:lvl8pPr>
            <a:lvl9pPr marL="136880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166" tIns="171069" rIns="342166" bIns="171069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6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525" indent="0">
              <a:buNone/>
              <a:defRPr sz="6914"/>
            </a:lvl2pPr>
            <a:lvl3pPr marL="3421071" indent="0">
              <a:buNone/>
              <a:defRPr sz="6082"/>
            </a:lvl3pPr>
            <a:lvl4pPr marL="5131599" indent="0">
              <a:buNone/>
              <a:defRPr sz="5249"/>
            </a:lvl4pPr>
            <a:lvl5pPr marL="6842131" indent="0">
              <a:buNone/>
              <a:defRPr sz="5249"/>
            </a:lvl5pPr>
            <a:lvl6pPr marL="8552665" indent="0">
              <a:buNone/>
              <a:defRPr sz="5249"/>
            </a:lvl6pPr>
            <a:lvl7pPr marL="10263207" indent="0">
              <a:buNone/>
              <a:defRPr sz="5249"/>
            </a:lvl7pPr>
            <a:lvl8pPr marL="11973735" indent="0">
              <a:buNone/>
              <a:defRPr sz="5249"/>
            </a:lvl8pPr>
            <a:lvl9pPr marL="1368427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525" indent="0">
              <a:buNone/>
              <a:defRPr sz="10415"/>
            </a:lvl2pPr>
            <a:lvl3pPr marL="3421071" indent="0">
              <a:buNone/>
              <a:defRPr sz="8997"/>
            </a:lvl3pPr>
            <a:lvl4pPr marL="5131599" indent="0">
              <a:buNone/>
              <a:defRPr sz="7499"/>
            </a:lvl4pPr>
            <a:lvl5pPr marL="6842131" indent="0">
              <a:buNone/>
              <a:defRPr sz="7499"/>
            </a:lvl5pPr>
            <a:lvl6pPr marL="8552665" indent="0">
              <a:buNone/>
              <a:defRPr sz="7499"/>
            </a:lvl6pPr>
            <a:lvl7pPr marL="10263207" indent="0">
              <a:buNone/>
              <a:defRPr sz="7499"/>
            </a:lvl7pPr>
            <a:lvl8pPr marL="11973735" indent="0">
              <a:buNone/>
              <a:defRPr sz="7499"/>
            </a:lvl8pPr>
            <a:lvl9pPr marL="1368427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071" tIns="171022" rIns="342071" bIns="1710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7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051" indent="0">
              <a:buNone/>
              <a:defRPr sz="6914"/>
            </a:lvl2pPr>
            <a:lvl3pPr marL="3420130" indent="0">
              <a:buNone/>
              <a:defRPr sz="6082"/>
            </a:lvl3pPr>
            <a:lvl4pPr marL="5130186" indent="0">
              <a:buNone/>
              <a:defRPr sz="5249"/>
            </a:lvl4pPr>
            <a:lvl5pPr marL="6840251" indent="0">
              <a:buNone/>
              <a:defRPr sz="5249"/>
            </a:lvl5pPr>
            <a:lvl6pPr marL="8550308" indent="0">
              <a:buNone/>
              <a:defRPr sz="5249"/>
            </a:lvl6pPr>
            <a:lvl7pPr marL="10260384" indent="0">
              <a:buNone/>
              <a:defRPr sz="5249"/>
            </a:lvl7pPr>
            <a:lvl8pPr marL="11970440" indent="0">
              <a:buNone/>
              <a:defRPr sz="5249"/>
            </a:lvl8pPr>
            <a:lvl9pPr marL="1368050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275" indent="0">
              <a:buNone/>
              <a:defRPr sz="9413"/>
            </a:lvl2pPr>
            <a:lvl3pPr marL="3106546" indent="0">
              <a:buNone/>
              <a:defRPr sz="8332"/>
            </a:lvl3pPr>
            <a:lvl4pPr marL="4659820" indent="0">
              <a:buNone/>
              <a:defRPr sz="6914"/>
            </a:lvl4pPr>
            <a:lvl5pPr marL="6213091" indent="0">
              <a:buNone/>
              <a:defRPr sz="6914"/>
            </a:lvl5pPr>
            <a:lvl6pPr marL="7766368" indent="0">
              <a:buNone/>
              <a:defRPr sz="6914"/>
            </a:lvl6pPr>
            <a:lvl7pPr marL="9319639" indent="0">
              <a:buNone/>
              <a:defRPr sz="6914"/>
            </a:lvl7pPr>
            <a:lvl8pPr marL="10872919" indent="0">
              <a:buNone/>
              <a:defRPr sz="6914"/>
            </a:lvl8pPr>
            <a:lvl9pPr marL="124261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051" indent="0">
              <a:buNone/>
              <a:defRPr sz="10415"/>
            </a:lvl2pPr>
            <a:lvl3pPr marL="3420130" indent="0">
              <a:buNone/>
              <a:defRPr sz="8997"/>
            </a:lvl3pPr>
            <a:lvl4pPr marL="5130186" indent="0">
              <a:buNone/>
              <a:defRPr sz="7499"/>
            </a:lvl4pPr>
            <a:lvl5pPr marL="6840251" indent="0">
              <a:buNone/>
              <a:defRPr sz="7499"/>
            </a:lvl5pPr>
            <a:lvl6pPr marL="8550308" indent="0">
              <a:buNone/>
              <a:defRPr sz="7499"/>
            </a:lvl6pPr>
            <a:lvl7pPr marL="10260384" indent="0">
              <a:buNone/>
              <a:defRPr sz="7499"/>
            </a:lvl7pPr>
            <a:lvl8pPr marL="11970440" indent="0">
              <a:buNone/>
              <a:defRPr sz="7499"/>
            </a:lvl8pPr>
            <a:lvl9pPr marL="1368050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 algn="ctr"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428" tIns="205198" rIns="410428" bIns="2051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05030" indent="-1216910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9586" indent="0">
              <a:buNone/>
              <a:defRPr sz="6914"/>
            </a:lvl2pPr>
            <a:lvl3pPr marL="3419190" indent="0">
              <a:buNone/>
              <a:defRPr sz="6082"/>
            </a:lvl3pPr>
            <a:lvl4pPr marL="5128774" indent="0">
              <a:buNone/>
              <a:defRPr sz="5249"/>
            </a:lvl4pPr>
            <a:lvl5pPr marL="6838368" indent="0">
              <a:buNone/>
              <a:defRPr sz="5249"/>
            </a:lvl5pPr>
            <a:lvl6pPr marL="8547954" indent="0">
              <a:buNone/>
              <a:defRPr sz="5249"/>
            </a:lvl6pPr>
            <a:lvl7pPr marL="10257562" indent="0">
              <a:buNone/>
              <a:defRPr sz="5249"/>
            </a:lvl7pPr>
            <a:lvl8pPr marL="11967150" indent="0">
              <a:buNone/>
              <a:defRPr sz="5249"/>
            </a:lvl8pPr>
            <a:lvl9pPr marL="1367674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9586" indent="0">
              <a:buNone/>
              <a:defRPr sz="10415"/>
            </a:lvl2pPr>
            <a:lvl3pPr marL="3419190" indent="0">
              <a:buNone/>
              <a:defRPr sz="8997"/>
            </a:lvl3pPr>
            <a:lvl4pPr marL="5128774" indent="0">
              <a:buNone/>
              <a:defRPr sz="7499"/>
            </a:lvl4pPr>
            <a:lvl5pPr marL="6838368" indent="0">
              <a:buNone/>
              <a:defRPr sz="7499"/>
            </a:lvl5pPr>
            <a:lvl6pPr marL="8547954" indent="0">
              <a:buNone/>
              <a:defRPr sz="7499"/>
            </a:lvl6pPr>
            <a:lvl7pPr marL="10257562" indent="0">
              <a:buNone/>
              <a:defRPr sz="7499"/>
            </a:lvl7pPr>
            <a:lvl8pPr marL="11967150" indent="0">
              <a:buNone/>
              <a:defRPr sz="7499"/>
            </a:lvl8pPr>
            <a:lvl9pPr marL="1367674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5"/>
            <a:ext cx="28803602" cy="359997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4" y="2462974"/>
            <a:ext cx="24483061" cy="686731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2" y="10191610"/>
            <a:ext cx="15778675" cy="919993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 algn="l">
              <a:buNone/>
              <a:defRPr sz="10415">
                <a:solidFill>
                  <a:schemeClr val="accent1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1325916"/>
            <a:ext cx="28803602" cy="4673825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57" y="31917068"/>
            <a:ext cx="10316814" cy="3438483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2" y="32856702"/>
            <a:ext cx="12271889" cy="18604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855"/>
            <a:ext cx="25923241" cy="280484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5666713"/>
            <a:ext cx="25923241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10415">
                <a:solidFill>
                  <a:schemeClr val="accent2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5" y="5666713"/>
            <a:ext cx="12721589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39" y="5666713"/>
            <a:ext cx="12721589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6143059"/>
            <a:ext cx="12726591" cy="5273773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9" y="6143059"/>
            <a:ext cx="12731591" cy="5273773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85" y="11416602"/>
            <a:ext cx="12726591" cy="20491518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1" y="11416602"/>
            <a:ext cx="12726591" cy="20491518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  <a:prstGeom prst="rect">
            <a:avLst/>
          </a:prstGeom>
        </p:spPr>
        <p:txBody>
          <a:bodyPr anchor="b"/>
          <a:lstStyle>
            <a:lvl1pPr algn="l">
              <a:defRPr sz="7499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7" y="6095442"/>
            <a:ext cx="25923241" cy="23758164"/>
          </a:xfrm>
          <a:prstGeom prst="rect">
            <a:avLst/>
          </a:prstGeom>
        </p:spPr>
        <p:txBody>
          <a:bodyPr vert="horz" lIns="410315" tIns="205143" rIns="410315" bIns="205143" rtlCol="0">
            <a:normAutofit/>
          </a:bodyPr>
          <a:lstStyle>
            <a:lvl1pPr marL="1281850" marR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281850" marR="0" lvl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0415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777327" marR="0" lvl="1" indent="-1068209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997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4272806" marR="0" lvl="2" indent="-854553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7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8997">
                <a:solidFill>
                  <a:schemeClr val="accent2"/>
                </a:solidFill>
                <a:latin typeface="Arial"/>
                <a:cs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5971387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  <a:cs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7571235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  <a:cs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6540" indent="0">
              <a:buNone/>
              <a:defRPr sz="9413"/>
            </a:lvl2pPr>
            <a:lvl3pPr marL="3113073" indent="0">
              <a:buNone/>
              <a:defRPr sz="8332"/>
            </a:lvl3pPr>
            <a:lvl4pPr marL="4669613" indent="0">
              <a:buNone/>
              <a:defRPr sz="6914"/>
            </a:lvl4pPr>
            <a:lvl5pPr marL="6226144" indent="0">
              <a:buNone/>
              <a:defRPr sz="6914"/>
            </a:lvl5pPr>
            <a:lvl6pPr marL="7782685" indent="0">
              <a:buNone/>
              <a:defRPr sz="6914"/>
            </a:lvl6pPr>
            <a:lvl7pPr marL="9339221" indent="0">
              <a:buNone/>
              <a:defRPr sz="6914"/>
            </a:lvl7pPr>
            <a:lvl8pPr marL="10895758" indent="0">
              <a:buNone/>
              <a:defRPr sz="6914"/>
            </a:lvl8pPr>
            <a:lvl9pPr marL="1245229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5"/>
            <a:ext cx="28803602" cy="359997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4" y="2462974"/>
            <a:ext cx="24483061" cy="686731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5" y="10191610"/>
            <a:ext cx="15778675" cy="919993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 algn="l">
              <a:buNone/>
              <a:defRPr sz="9413">
                <a:solidFill>
                  <a:schemeClr val="accent1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1325916"/>
            <a:ext cx="28803602" cy="4673825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31917068"/>
            <a:ext cx="10316814" cy="3438483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4" y="32856708"/>
            <a:ext cx="12271889" cy="18604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5618994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/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27218841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4" y="5618998"/>
            <a:ext cx="9006126" cy="25824808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65" y="762092"/>
            <a:ext cx="18773778" cy="404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791" tIns="170886" rIns="341791" bIns="1708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646" indent="0">
              <a:buNone/>
              <a:defRPr sz="6914"/>
            </a:lvl2pPr>
            <a:lvl3pPr marL="3417308" indent="0">
              <a:buNone/>
              <a:defRPr sz="6082"/>
            </a:lvl3pPr>
            <a:lvl4pPr marL="5125956" indent="0">
              <a:buNone/>
              <a:defRPr sz="5249"/>
            </a:lvl4pPr>
            <a:lvl5pPr marL="6834605" indent="0">
              <a:buNone/>
              <a:defRPr sz="5249"/>
            </a:lvl5pPr>
            <a:lvl6pPr marL="8543257" indent="0">
              <a:buNone/>
              <a:defRPr sz="5249"/>
            </a:lvl6pPr>
            <a:lvl7pPr marL="10251922" indent="0">
              <a:buNone/>
              <a:defRPr sz="5249"/>
            </a:lvl7pPr>
            <a:lvl8pPr marL="11960566" indent="0">
              <a:buNone/>
              <a:defRPr sz="5249"/>
            </a:lvl8pPr>
            <a:lvl9pPr marL="136692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3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912"/>
            <a:ext cx="25923241" cy="280484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5666666"/>
            <a:ext cx="25923241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8646" indent="0">
              <a:buNone/>
              <a:defRPr sz="10415"/>
            </a:lvl2pPr>
            <a:lvl3pPr marL="3417308" indent="0">
              <a:buNone/>
              <a:defRPr sz="8997"/>
            </a:lvl3pPr>
            <a:lvl4pPr marL="5125956" indent="0">
              <a:buNone/>
              <a:defRPr sz="7499"/>
            </a:lvl4pPr>
            <a:lvl5pPr marL="6834605" indent="0">
              <a:buNone/>
              <a:defRPr sz="7499"/>
            </a:lvl5pPr>
            <a:lvl6pPr marL="8543257" indent="0">
              <a:buNone/>
              <a:defRPr sz="7499"/>
            </a:lvl6pPr>
            <a:lvl7pPr marL="10251922" indent="0">
              <a:buNone/>
              <a:defRPr sz="7499"/>
            </a:lvl7pPr>
            <a:lvl8pPr marL="11960566" indent="0">
              <a:buNone/>
              <a:defRPr sz="7499"/>
            </a:lvl8pPr>
            <a:lvl9pPr marL="136692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96" tIns="170840" rIns="341696" bIns="1708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9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180" indent="0">
              <a:buNone/>
              <a:defRPr sz="6914"/>
            </a:lvl2pPr>
            <a:lvl3pPr marL="3416369" indent="0">
              <a:buNone/>
              <a:defRPr sz="6082"/>
            </a:lvl3pPr>
            <a:lvl4pPr marL="5124544" indent="0">
              <a:buNone/>
              <a:defRPr sz="5249"/>
            </a:lvl4pPr>
            <a:lvl5pPr marL="6832727" indent="0">
              <a:buNone/>
              <a:defRPr sz="5249"/>
            </a:lvl5pPr>
            <a:lvl6pPr marL="8540905" indent="0">
              <a:buNone/>
              <a:defRPr sz="5249"/>
            </a:lvl6pPr>
            <a:lvl7pPr marL="10249100" indent="0">
              <a:buNone/>
              <a:defRPr sz="5249"/>
            </a:lvl7pPr>
            <a:lvl8pPr marL="11957275" indent="0">
              <a:buNone/>
              <a:defRPr sz="5249"/>
            </a:lvl8pPr>
            <a:lvl9pPr marL="136654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9413">
                <a:solidFill>
                  <a:schemeClr val="accent2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8180" indent="0">
              <a:buNone/>
              <a:defRPr sz="10415"/>
            </a:lvl2pPr>
            <a:lvl3pPr marL="3416369" indent="0">
              <a:buNone/>
              <a:defRPr sz="8997"/>
            </a:lvl3pPr>
            <a:lvl4pPr marL="5124544" indent="0">
              <a:buNone/>
              <a:defRPr sz="7499"/>
            </a:lvl4pPr>
            <a:lvl5pPr marL="6832727" indent="0">
              <a:buNone/>
              <a:defRPr sz="7499"/>
            </a:lvl5pPr>
            <a:lvl6pPr marL="8540905" indent="0">
              <a:buNone/>
              <a:defRPr sz="7499"/>
            </a:lvl6pPr>
            <a:lvl7pPr marL="10249100" indent="0">
              <a:buNone/>
              <a:defRPr sz="7499"/>
            </a:lvl7pPr>
            <a:lvl8pPr marL="11957275" indent="0">
              <a:buNone/>
              <a:defRPr sz="7499"/>
            </a:lvl8pPr>
            <a:lvl9pPr marL="136654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03" tIns="170797" rIns="341603" bIns="1707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9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9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710" indent="0">
              <a:buNone/>
              <a:defRPr sz="6914"/>
            </a:lvl2pPr>
            <a:lvl3pPr marL="3415427" indent="0">
              <a:buNone/>
              <a:defRPr sz="6082"/>
            </a:lvl3pPr>
            <a:lvl4pPr marL="5123135" indent="0">
              <a:buNone/>
              <a:defRPr sz="5249"/>
            </a:lvl4pPr>
            <a:lvl5pPr marL="6830848" indent="0">
              <a:buNone/>
              <a:defRPr sz="5249"/>
            </a:lvl5pPr>
            <a:lvl6pPr marL="8538554" indent="0">
              <a:buNone/>
              <a:defRPr sz="5249"/>
            </a:lvl6pPr>
            <a:lvl7pPr marL="10246282" indent="0">
              <a:buNone/>
              <a:defRPr sz="5249"/>
            </a:lvl7pPr>
            <a:lvl8pPr marL="11953987" indent="0">
              <a:buNone/>
              <a:defRPr sz="5249"/>
            </a:lvl8pPr>
            <a:lvl9pPr marL="1366170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5" y="5666666"/>
            <a:ext cx="12721589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39" y="5666666"/>
            <a:ext cx="12721589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7710" indent="0">
              <a:buNone/>
              <a:defRPr sz="10415"/>
            </a:lvl2pPr>
            <a:lvl3pPr marL="3415427" indent="0">
              <a:buNone/>
              <a:defRPr sz="8997"/>
            </a:lvl3pPr>
            <a:lvl4pPr marL="5123135" indent="0">
              <a:buNone/>
              <a:defRPr sz="7499"/>
            </a:lvl4pPr>
            <a:lvl5pPr marL="6830848" indent="0">
              <a:buNone/>
              <a:defRPr sz="7499"/>
            </a:lvl5pPr>
            <a:lvl6pPr marL="8538554" indent="0">
              <a:buNone/>
              <a:defRPr sz="7499"/>
            </a:lvl6pPr>
            <a:lvl7pPr marL="10246282" indent="0">
              <a:buNone/>
              <a:defRPr sz="7499"/>
            </a:lvl7pPr>
            <a:lvl8pPr marL="11953987" indent="0">
              <a:buNone/>
              <a:defRPr sz="7499"/>
            </a:lvl8pPr>
            <a:lvl9pPr marL="1366170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509" tIns="170751" rIns="341509" bIns="17075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242" indent="0">
              <a:buNone/>
              <a:defRPr sz="6914"/>
            </a:lvl2pPr>
            <a:lvl3pPr marL="3414487" indent="0">
              <a:buNone/>
              <a:defRPr sz="6082"/>
            </a:lvl3pPr>
            <a:lvl4pPr marL="5121727" indent="0">
              <a:buNone/>
              <a:defRPr sz="5249"/>
            </a:lvl4pPr>
            <a:lvl5pPr marL="6828971" indent="0">
              <a:buNone/>
              <a:defRPr sz="5249"/>
            </a:lvl5pPr>
            <a:lvl6pPr marL="8536208" indent="0">
              <a:buNone/>
              <a:defRPr sz="5249"/>
            </a:lvl6pPr>
            <a:lvl7pPr marL="10243463" indent="0">
              <a:buNone/>
              <a:defRPr sz="5249"/>
            </a:lvl7pPr>
            <a:lvl8pPr marL="11950700" indent="0">
              <a:buNone/>
              <a:defRPr sz="5249"/>
            </a:lvl8pPr>
            <a:lvl9pPr marL="1365794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6143066"/>
            <a:ext cx="12726591" cy="5273773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6143066"/>
            <a:ext cx="12731591" cy="5273773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96" y="11416591"/>
            <a:ext cx="12726591" cy="20491518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3" y="11416591"/>
            <a:ext cx="12726591" cy="20491518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7242" indent="0">
              <a:buNone/>
              <a:defRPr sz="10415"/>
            </a:lvl2pPr>
            <a:lvl3pPr marL="3414487" indent="0">
              <a:buNone/>
              <a:defRPr sz="8997"/>
            </a:lvl3pPr>
            <a:lvl4pPr marL="5121727" indent="0">
              <a:buNone/>
              <a:defRPr sz="7499"/>
            </a:lvl4pPr>
            <a:lvl5pPr marL="6828971" indent="0">
              <a:buNone/>
              <a:defRPr sz="7499"/>
            </a:lvl5pPr>
            <a:lvl6pPr marL="8536208" indent="0">
              <a:buNone/>
              <a:defRPr sz="7499"/>
            </a:lvl6pPr>
            <a:lvl7pPr marL="10243463" indent="0">
              <a:buNone/>
              <a:defRPr sz="7499"/>
            </a:lvl7pPr>
            <a:lvl8pPr marL="11950700" indent="0">
              <a:buNone/>
              <a:defRPr sz="7499"/>
            </a:lvl8pPr>
            <a:lvl9pPr marL="1365794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416" tIns="170707" rIns="341416" bIns="1707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1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774" indent="0">
              <a:buNone/>
              <a:defRPr sz="6914"/>
            </a:lvl2pPr>
            <a:lvl3pPr marL="3413549" indent="0">
              <a:buNone/>
              <a:defRPr sz="6082"/>
            </a:lvl3pPr>
            <a:lvl4pPr marL="5120317" indent="0">
              <a:buNone/>
              <a:defRPr sz="5249"/>
            </a:lvl4pPr>
            <a:lvl5pPr marL="6827094" indent="0">
              <a:buNone/>
              <a:defRPr sz="5249"/>
            </a:lvl5pPr>
            <a:lvl6pPr marL="8533860" indent="0">
              <a:buNone/>
              <a:defRPr sz="5249"/>
            </a:lvl6pPr>
            <a:lvl7pPr marL="10240645" indent="0">
              <a:buNone/>
              <a:defRPr sz="5249"/>
            </a:lvl7pPr>
            <a:lvl8pPr marL="11947414" indent="0">
              <a:buNone/>
              <a:defRPr sz="5249"/>
            </a:lvl8pPr>
            <a:lvl9pPr marL="1365418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7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6774" indent="0">
              <a:buNone/>
              <a:defRPr sz="10415"/>
            </a:lvl2pPr>
            <a:lvl3pPr marL="3413549" indent="0">
              <a:buNone/>
              <a:defRPr sz="8997"/>
            </a:lvl3pPr>
            <a:lvl4pPr marL="5120317" indent="0">
              <a:buNone/>
              <a:defRPr sz="7499"/>
            </a:lvl4pPr>
            <a:lvl5pPr marL="6827094" indent="0">
              <a:buNone/>
              <a:defRPr sz="7499"/>
            </a:lvl5pPr>
            <a:lvl6pPr marL="8533860" indent="0">
              <a:buNone/>
              <a:defRPr sz="7499"/>
            </a:lvl6pPr>
            <a:lvl7pPr marL="10240645" indent="0">
              <a:buNone/>
              <a:defRPr sz="7499"/>
            </a:lvl7pPr>
            <a:lvl8pPr marL="11947414" indent="0">
              <a:buNone/>
              <a:defRPr sz="7499"/>
            </a:lvl8pPr>
            <a:lvl9pPr marL="1365418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322" tIns="170661" rIns="341322" bIns="1706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3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1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304" indent="0">
              <a:buNone/>
              <a:defRPr sz="6914"/>
            </a:lvl2pPr>
            <a:lvl3pPr marL="3412607" indent="0">
              <a:buNone/>
              <a:defRPr sz="6082"/>
            </a:lvl3pPr>
            <a:lvl4pPr marL="5118907" indent="0">
              <a:buNone/>
              <a:defRPr sz="5249"/>
            </a:lvl4pPr>
            <a:lvl5pPr marL="6825214" indent="0">
              <a:buNone/>
              <a:defRPr sz="5249"/>
            </a:lvl5pPr>
            <a:lvl6pPr marL="8531515" indent="0">
              <a:buNone/>
              <a:defRPr sz="5249"/>
            </a:lvl6pPr>
            <a:lvl7pPr marL="10237831" indent="0">
              <a:buNone/>
              <a:defRPr sz="5249"/>
            </a:lvl7pPr>
            <a:lvl8pPr marL="11944125" indent="0">
              <a:buNone/>
              <a:defRPr sz="5249"/>
            </a:lvl8pPr>
            <a:lvl9pPr marL="1365043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6304" indent="0">
              <a:buNone/>
              <a:defRPr sz="10415"/>
            </a:lvl2pPr>
            <a:lvl3pPr marL="3412607" indent="0">
              <a:buNone/>
              <a:defRPr sz="8997"/>
            </a:lvl3pPr>
            <a:lvl4pPr marL="5118907" indent="0">
              <a:buNone/>
              <a:defRPr sz="7499"/>
            </a:lvl4pPr>
            <a:lvl5pPr marL="6825214" indent="0">
              <a:buNone/>
              <a:defRPr sz="7499"/>
            </a:lvl5pPr>
            <a:lvl6pPr marL="8531515" indent="0">
              <a:buNone/>
              <a:defRPr sz="7499"/>
            </a:lvl6pPr>
            <a:lvl7pPr marL="10237831" indent="0">
              <a:buNone/>
              <a:defRPr sz="7499"/>
            </a:lvl7pPr>
            <a:lvl8pPr marL="11944125" indent="0">
              <a:buNone/>
              <a:defRPr sz="7499"/>
            </a:lvl8pPr>
            <a:lvl9pPr marL="1365043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  <a:prstGeom prst="rect">
            <a:avLst/>
          </a:prstGeom>
        </p:spPr>
        <p:txBody>
          <a:bodyPr anchor="b"/>
          <a:lstStyle>
            <a:lvl1pPr algn="l">
              <a:defRPr sz="6914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2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835" indent="0">
              <a:buNone/>
              <a:defRPr sz="6914"/>
            </a:lvl2pPr>
            <a:lvl3pPr marL="3411670" indent="0">
              <a:buNone/>
              <a:defRPr sz="6082"/>
            </a:lvl3pPr>
            <a:lvl4pPr marL="5117499" indent="0">
              <a:buNone/>
              <a:defRPr sz="5249"/>
            </a:lvl4pPr>
            <a:lvl5pPr marL="6823337" indent="0">
              <a:buNone/>
              <a:defRPr sz="5249"/>
            </a:lvl5pPr>
            <a:lvl6pPr marL="8529170" indent="0">
              <a:buNone/>
              <a:defRPr sz="5249"/>
            </a:lvl6pPr>
            <a:lvl7pPr marL="10235016" indent="0">
              <a:buNone/>
              <a:defRPr sz="5249"/>
            </a:lvl7pPr>
            <a:lvl8pPr marL="11940842" indent="0">
              <a:buNone/>
              <a:defRPr sz="5249"/>
            </a:lvl8pPr>
            <a:lvl9pPr marL="136466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5835" indent="0">
              <a:buNone/>
              <a:defRPr sz="10415"/>
            </a:lvl2pPr>
            <a:lvl3pPr marL="3411670" indent="0">
              <a:buNone/>
              <a:defRPr sz="8997"/>
            </a:lvl3pPr>
            <a:lvl4pPr marL="5117499" indent="0">
              <a:buNone/>
              <a:defRPr sz="7499"/>
            </a:lvl4pPr>
            <a:lvl5pPr marL="6823337" indent="0">
              <a:buNone/>
              <a:defRPr sz="7499"/>
            </a:lvl5pPr>
            <a:lvl6pPr marL="8529170" indent="0">
              <a:buNone/>
              <a:defRPr sz="7499"/>
            </a:lvl6pPr>
            <a:lvl7pPr marL="10235016" indent="0">
              <a:buNone/>
              <a:defRPr sz="7499"/>
            </a:lvl7pPr>
            <a:lvl8pPr marL="11940842" indent="0">
              <a:buNone/>
              <a:defRPr sz="7499"/>
            </a:lvl8pPr>
            <a:lvl9pPr marL="136466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7" y="6095447"/>
            <a:ext cx="25923241" cy="23758164"/>
          </a:xfrm>
          <a:prstGeom prst="rect">
            <a:avLst/>
          </a:prstGeom>
        </p:spPr>
        <p:txBody>
          <a:bodyPr vert="horz" lIns="372820" tIns="186395" rIns="372820" bIns="186395" rtlCol="0">
            <a:normAutofit/>
          </a:bodyPr>
          <a:lstStyle>
            <a:lvl1pPr marL="1164676" marR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164676" marR="0" lvl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9413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523485" marR="0" lvl="1" indent="-970562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332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3882271" marR="0" lvl="2" indent="-776465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69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134" tIns="170572" rIns="341134" bIns="1705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415" tIns="204713" rIns="409415" bIns="2047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2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366" indent="0">
              <a:buNone/>
              <a:defRPr sz="6914"/>
            </a:lvl2pPr>
            <a:lvl3pPr marL="3410733" indent="0">
              <a:buNone/>
              <a:defRPr sz="6082"/>
            </a:lvl3pPr>
            <a:lvl4pPr marL="5116091" indent="0">
              <a:buNone/>
              <a:defRPr sz="5249"/>
            </a:lvl4pPr>
            <a:lvl5pPr marL="6821459" indent="0">
              <a:buNone/>
              <a:defRPr sz="5249"/>
            </a:lvl5pPr>
            <a:lvl6pPr marL="8526821" indent="0">
              <a:buNone/>
              <a:defRPr sz="5249"/>
            </a:lvl6pPr>
            <a:lvl7pPr marL="10232200" indent="0">
              <a:buNone/>
              <a:defRPr sz="5249"/>
            </a:lvl7pPr>
            <a:lvl8pPr marL="11937558" indent="0">
              <a:buNone/>
              <a:defRPr sz="5249"/>
            </a:lvl8pPr>
            <a:lvl9pPr marL="136429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5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5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5366" indent="0">
              <a:buNone/>
              <a:defRPr sz="10415"/>
            </a:lvl2pPr>
            <a:lvl3pPr marL="3410733" indent="0">
              <a:buNone/>
              <a:defRPr sz="8997"/>
            </a:lvl3pPr>
            <a:lvl4pPr marL="5116091" indent="0">
              <a:buNone/>
              <a:defRPr sz="7499"/>
            </a:lvl4pPr>
            <a:lvl5pPr marL="6821459" indent="0">
              <a:buNone/>
              <a:defRPr sz="7499"/>
            </a:lvl5pPr>
            <a:lvl6pPr marL="8526821" indent="0">
              <a:buNone/>
              <a:defRPr sz="7499"/>
            </a:lvl6pPr>
            <a:lvl7pPr marL="10232200" indent="0">
              <a:buNone/>
              <a:defRPr sz="7499"/>
            </a:lvl7pPr>
            <a:lvl8pPr marL="11937558" indent="0">
              <a:buNone/>
              <a:defRPr sz="7499"/>
            </a:lvl8pPr>
            <a:lvl9pPr marL="136429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8332">
                <a:solidFill>
                  <a:schemeClr val="accent2"/>
                </a:solidFill>
                <a:latin typeface="Arial"/>
                <a:cs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84" tIns="170498" rIns="340984" bIns="170498"/>
          <a:lstStyle/>
          <a:p>
            <a:pPr defTabSz="340927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235" tIns="204625" rIns="409235" bIns="2046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927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636" indent="0">
              <a:buNone/>
              <a:defRPr sz="6914"/>
            </a:lvl2pPr>
            <a:lvl3pPr marL="3409273" indent="0">
              <a:buNone/>
              <a:defRPr sz="6082"/>
            </a:lvl3pPr>
            <a:lvl4pPr marL="5113907" indent="0">
              <a:buNone/>
              <a:defRPr sz="5249"/>
            </a:lvl4pPr>
            <a:lvl5pPr marL="6818539" indent="0">
              <a:buNone/>
              <a:defRPr sz="5249"/>
            </a:lvl5pPr>
            <a:lvl6pPr marL="8523176" indent="0">
              <a:buNone/>
              <a:defRPr sz="5249"/>
            </a:lvl6pPr>
            <a:lvl7pPr marL="10227811" indent="0">
              <a:buNone/>
              <a:defRPr sz="5249"/>
            </a:lvl7pPr>
            <a:lvl8pPr marL="11932438" indent="0">
              <a:buNone/>
              <a:defRPr sz="5249"/>
            </a:lvl8pPr>
            <a:lvl9pPr marL="136370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4636" indent="0">
              <a:buNone/>
              <a:defRPr sz="10415"/>
            </a:lvl2pPr>
            <a:lvl3pPr marL="3409273" indent="0">
              <a:buNone/>
              <a:defRPr sz="8997"/>
            </a:lvl3pPr>
            <a:lvl4pPr marL="5113907" indent="0">
              <a:buNone/>
              <a:defRPr sz="7499"/>
            </a:lvl4pPr>
            <a:lvl5pPr marL="6818539" indent="0">
              <a:buNone/>
              <a:defRPr sz="7499"/>
            </a:lvl5pPr>
            <a:lvl6pPr marL="8523176" indent="0">
              <a:buNone/>
              <a:defRPr sz="7499"/>
            </a:lvl6pPr>
            <a:lvl7pPr marL="10227811" indent="0">
              <a:buNone/>
              <a:defRPr sz="7499"/>
            </a:lvl7pPr>
            <a:lvl8pPr marL="11932438" indent="0">
              <a:buNone/>
              <a:defRPr sz="7499"/>
            </a:lvl8pPr>
            <a:lvl9pPr marL="136370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3.xml"/><Relationship Id="rId7" Type="http://schemas.openxmlformats.org/officeDocument/2006/relationships/slideLayout" Target="../slideLayouts/slideLayout109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092.xml"/><Relationship Id="rId1" Type="http://schemas.openxmlformats.org/officeDocument/2006/relationships/slideLayout" Target="../slideLayouts/slideLayout1091.xml"/><Relationship Id="rId6" Type="http://schemas.openxmlformats.org/officeDocument/2006/relationships/slideLayout" Target="../slideLayouts/slideLayout1096.xml"/><Relationship Id="rId11" Type="http://schemas.openxmlformats.org/officeDocument/2006/relationships/slideLayout" Target="../slideLayouts/slideLayout1101.xml"/><Relationship Id="rId5" Type="http://schemas.openxmlformats.org/officeDocument/2006/relationships/slideLayout" Target="../slideLayouts/slideLayout1095.xml"/><Relationship Id="rId10" Type="http://schemas.openxmlformats.org/officeDocument/2006/relationships/slideLayout" Target="../slideLayouts/slideLayout1100.xml"/><Relationship Id="rId4" Type="http://schemas.openxmlformats.org/officeDocument/2006/relationships/slideLayout" Target="../slideLayouts/slideLayout1094.xml"/><Relationship Id="rId9" Type="http://schemas.openxmlformats.org/officeDocument/2006/relationships/slideLayout" Target="../slideLayouts/slideLayout109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04.xml"/><Relationship Id="rId7" Type="http://schemas.openxmlformats.org/officeDocument/2006/relationships/slideLayout" Target="../slideLayouts/slideLayout110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03.xml"/><Relationship Id="rId1" Type="http://schemas.openxmlformats.org/officeDocument/2006/relationships/slideLayout" Target="../slideLayouts/slideLayout1102.xml"/><Relationship Id="rId6" Type="http://schemas.openxmlformats.org/officeDocument/2006/relationships/slideLayout" Target="../slideLayouts/slideLayout1107.xml"/><Relationship Id="rId11" Type="http://schemas.openxmlformats.org/officeDocument/2006/relationships/slideLayout" Target="../slideLayouts/slideLayout1112.xml"/><Relationship Id="rId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11.xml"/><Relationship Id="rId4" Type="http://schemas.openxmlformats.org/officeDocument/2006/relationships/slideLayout" Target="../slideLayouts/slideLayout1105.xml"/><Relationship Id="rId9" Type="http://schemas.openxmlformats.org/officeDocument/2006/relationships/slideLayout" Target="../slideLayouts/slideLayout111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26.xml"/><Relationship Id="rId7" Type="http://schemas.openxmlformats.org/officeDocument/2006/relationships/slideLayout" Target="../slideLayouts/slideLayout113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124.xml"/><Relationship Id="rId6" Type="http://schemas.openxmlformats.org/officeDocument/2006/relationships/slideLayout" Target="../slideLayouts/slideLayout1129.xml"/><Relationship Id="rId11" Type="http://schemas.openxmlformats.org/officeDocument/2006/relationships/slideLayout" Target="../slideLayouts/slideLayout1134.xml"/><Relationship Id="rId5" Type="http://schemas.openxmlformats.org/officeDocument/2006/relationships/slideLayout" Target="../slideLayouts/slideLayout1128.xml"/><Relationship Id="rId10" Type="http://schemas.openxmlformats.org/officeDocument/2006/relationships/slideLayout" Target="../slideLayouts/slideLayout1133.xml"/><Relationship Id="rId4" Type="http://schemas.openxmlformats.org/officeDocument/2006/relationships/slideLayout" Target="../slideLayouts/slideLayout1127.xml"/><Relationship Id="rId9" Type="http://schemas.openxmlformats.org/officeDocument/2006/relationships/slideLayout" Target="../slideLayouts/slideLayout113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7.xml"/><Relationship Id="rId7" Type="http://schemas.openxmlformats.org/officeDocument/2006/relationships/slideLayout" Target="../slideLayouts/slideLayout114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36.xml"/><Relationship Id="rId1" Type="http://schemas.openxmlformats.org/officeDocument/2006/relationships/slideLayout" Target="../slideLayouts/slideLayout1135.xml"/><Relationship Id="rId6" Type="http://schemas.openxmlformats.org/officeDocument/2006/relationships/slideLayout" Target="../slideLayouts/slideLayout1140.xml"/><Relationship Id="rId11" Type="http://schemas.openxmlformats.org/officeDocument/2006/relationships/slideLayout" Target="../slideLayouts/slideLayout1145.xml"/><Relationship Id="rId5" Type="http://schemas.openxmlformats.org/officeDocument/2006/relationships/slideLayout" Target="../slideLayouts/slideLayout1139.xml"/><Relationship Id="rId10" Type="http://schemas.openxmlformats.org/officeDocument/2006/relationships/slideLayout" Target="../slideLayouts/slideLayout1144.xml"/><Relationship Id="rId4" Type="http://schemas.openxmlformats.org/officeDocument/2006/relationships/slideLayout" Target="../slideLayouts/slideLayout1138.xml"/><Relationship Id="rId9" Type="http://schemas.openxmlformats.org/officeDocument/2006/relationships/slideLayout" Target="../slideLayouts/slideLayout114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8.xml"/><Relationship Id="rId7" Type="http://schemas.openxmlformats.org/officeDocument/2006/relationships/slideLayout" Target="../slideLayouts/slideLayout115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47.xml"/><Relationship Id="rId1" Type="http://schemas.openxmlformats.org/officeDocument/2006/relationships/slideLayout" Target="../slideLayouts/slideLayout1146.xml"/><Relationship Id="rId6" Type="http://schemas.openxmlformats.org/officeDocument/2006/relationships/slideLayout" Target="../slideLayouts/slideLayout1151.xml"/><Relationship Id="rId11" Type="http://schemas.openxmlformats.org/officeDocument/2006/relationships/slideLayout" Target="../slideLayouts/slideLayout1156.xml"/><Relationship Id="rId5" Type="http://schemas.openxmlformats.org/officeDocument/2006/relationships/slideLayout" Target="../slideLayouts/slideLayout1150.xml"/><Relationship Id="rId10" Type="http://schemas.openxmlformats.org/officeDocument/2006/relationships/slideLayout" Target="../slideLayouts/slideLayout1155.xml"/><Relationship Id="rId4" Type="http://schemas.openxmlformats.org/officeDocument/2006/relationships/slideLayout" Target="../slideLayouts/slideLayout1149.xml"/><Relationship Id="rId9" Type="http://schemas.openxmlformats.org/officeDocument/2006/relationships/slideLayout" Target="../slideLayouts/slideLayout115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6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58.xml"/><Relationship Id="rId1" Type="http://schemas.openxmlformats.org/officeDocument/2006/relationships/slideLayout" Target="../slideLayouts/slideLayout1157.xml"/><Relationship Id="rId6" Type="http://schemas.openxmlformats.org/officeDocument/2006/relationships/slideLayout" Target="../slideLayouts/slideLayout1162.xml"/><Relationship Id="rId11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1.xml"/><Relationship Id="rId10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0.xml"/><Relationship Id="rId9" Type="http://schemas.openxmlformats.org/officeDocument/2006/relationships/slideLayout" Target="../slideLayouts/slideLayout116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70.xml"/><Relationship Id="rId7" Type="http://schemas.openxmlformats.org/officeDocument/2006/relationships/slideLayout" Target="../slideLayouts/slideLayout117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8.xml"/><Relationship Id="rId5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7.xml"/><Relationship Id="rId4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80.xml"/><Relationship Id="rId1" Type="http://schemas.openxmlformats.org/officeDocument/2006/relationships/slideLayout" Target="../slideLayouts/slideLayout1179.xml"/><Relationship Id="rId6" Type="http://schemas.openxmlformats.org/officeDocument/2006/relationships/slideLayout" Target="../slideLayouts/slideLayout1184.xml"/><Relationship Id="rId11" Type="http://schemas.openxmlformats.org/officeDocument/2006/relationships/slideLayout" Target="../slideLayouts/slideLayout1189.xml"/><Relationship Id="rId5" Type="http://schemas.openxmlformats.org/officeDocument/2006/relationships/slideLayout" Target="../slideLayouts/slideLayout1183.xml"/><Relationship Id="rId10" Type="http://schemas.openxmlformats.org/officeDocument/2006/relationships/slideLayout" Target="../slideLayouts/slideLayout1188.xml"/><Relationship Id="rId4" Type="http://schemas.openxmlformats.org/officeDocument/2006/relationships/slideLayout" Target="../slideLayouts/slideLayout1182.xml"/><Relationship Id="rId9" Type="http://schemas.openxmlformats.org/officeDocument/2006/relationships/slideLayout" Target="../slideLayouts/slideLayout118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9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191.xml"/><Relationship Id="rId1" Type="http://schemas.openxmlformats.org/officeDocument/2006/relationships/slideLayout" Target="../slideLayouts/slideLayout1190.xml"/><Relationship Id="rId6" Type="http://schemas.openxmlformats.org/officeDocument/2006/relationships/slideLayout" Target="../slideLayouts/slideLayout1195.xml"/><Relationship Id="rId11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94.xml"/><Relationship Id="rId10" Type="http://schemas.openxmlformats.org/officeDocument/2006/relationships/slideLayout" Target="../slideLayouts/slideLayout1199.xml"/><Relationship Id="rId4" Type="http://schemas.openxmlformats.org/officeDocument/2006/relationships/slideLayout" Target="../slideLayouts/slideLayout1193.xml"/><Relationship Id="rId9" Type="http://schemas.openxmlformats.org/officeDocument/2006/relationships/slideLayout" Target="../slideLayouts/slideLayout119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6.xml"/><Relationship Id="rId7" Type="http://schemas.openxmlformats.org/officeDocument/2006/relationships/slideLayout" Target="../slideLayouts/slideLayout1230.xml"/><Relationship Id="rId12" Type="http://schemas.openxmlformats.org/officeDocument/2006/relationships/theme" Target="../theme/theme113.xml"/><Relationship Id="rId2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24.xml"/><Relationship Id="rId6" Type="http://schemas.openxmlformats.org/officeDocument/2006/relationships/slideLayout" Target="../slideLayouts/slideLayout1229.xml"/><Relationship Id="rId11" Type="http://schemas.openxmlformats.org/officeDocument/2006/relationships/slideLayout" Target="../slideLayouts/slideLayout1234.xml"/><Relationship Id="rId5" Type="http://schemas.openxmlformats.org/officeDocument/2006/relationships/slideLayout" Target="../slideLayouts/slideLayout1228.xml"/><Relationship Id="rId10" Type="http://schemas.openxmlformats.org/officeDocument/2006/relationships/slideLayout" Target="../slideLayouts/slideLayout1233.xml"/><Relationship Id="rId4" Type="http://schemas.openxmlformats.org/officeDocument/2006/relationships/slideLayout" Target="../slideLayouts/slideLayout1227.xml"/><Relationship Id="rId9" Type="http://schemas.openxmlformats.org/officeDocument/2006/relationships/slideLayout" Target="../slideLayouts/slideLayout1232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7.xml"/><Relationship Id="rId7" Type="http://schemas.openxmlformats.org/officeDocument/2006/relationships/slideLayout" Target="../slideLayouts/slideLayout1241.xml"/><Relationship Id="rId12" Type="http://schemas.openxmlformats.org/officeDocument/2006/relationships/theme" Target="../theme/theme114.xml"/><Relationship Id="rId2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35.xml"/><Relationship Id="rId6" Type="http://schemas.openxmlformats.org/officeDocument/2006/relationships/slideLayout" Target="../slideLayouts/slideLayout1240.xml"/><Relationship Id="rId11" Type="http://schemas.openxmlformats.org/officeDocument/2006/relationships/slideLayout" Target="../slideLayouts/slideLayout1245.xml"/><Relationship Id="rId5" Type="http://schemas.openxmlformats.org/officeDocument/2006/relationships/slideLayout" Target="../slideLayouts/slideLayout1239.xml"/><Relationship Id="rId10" Type="http://schemas.openxmlformats.org/officeDocument/2006/relationships/slideLayout" Target="../slideLayouts/slideLayout1244.xml"/><Relationship Id="rId4" Type="http://schemas.openxmlformats.org/officeDocument/2006/relationships/slideLayout" Target="../slideLayouts/slideLayout1238.xml"/><Relationship Id="rId9" Type="http://schemas.openxmlformats.org/officeDocument/2006/relationships/slideLayout" Target="../slideLayouts/slideLayout1243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8.xml"/><Relationship Id="rId7" Type="http://schemas.openxmlformats.org/officeDocument/2006/relationships/slideLayout" Target="../slideLayouts/slideLayout1252.xml"/><Relationship Id="rId12" Type="http://schemas.openxmlformats.org/officeDocument/2006/relationships/theme" Target="../theme/theme115.xml"/><Relationship Id="rId2" Type="http://schemas.openxmlformats.org/officeDocument/2006/relationships/slideLayout" Target="../slideLayouts/slideLayout1247.xml"/><Relationship Id="rId1" Type="http://schemas.openxmlformats.org/officeDocument/2006/relationships/slideLayout" Target="../slideLayouts/slideLayout1246.xml"/><Relationship Id="rId6" Type="http://schemas.openxmlformats.org/officeDocument/2006/relationships/slideLayout" Target="../slideLayouts/slideLayout1251.xml"/><Relationship Id="rId11" Type="http://schemas.openxmlformats.org/officeDocument/2006/relationships/slideLayout" Target="../slideLayouts/slideLayout1256.xml"/><Relationship Id="rId5" Type="http://schemas.openxmlformats.org/officeDocument/2006/relationships/slideLayout" Target="../slideLayouts/slideLayout1250.xml"/><Relationship Id="rId10" Type="http://schemas.openxmlformats.org/officeDocument/2006/relationships/slideLayout" Target="../slideLayouts/slideLayout1255.xml"/><Relationship Id="rId4" Type="http://schemas.openxmlformats.org/officeDocument/2006/relationships/slideLayout" Target="../slideLayouts/slideLayout1249.xml"/><Relationship Id="rId9" Type="http://schemas.openxmlformats.org/officeDocument/2006/relationships/slideLayout" Target="../slideLayouts/slideLayout1254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4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63.xml"/><Relationship Id="rId12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58.xml"/><Relationship Id="rId1" Type="http://schemas.openxmlformats.org/officeDocument/2006/relationships/slideLayout" Target="../slideLayouts/slideLayout1257.xml"/><Relationship Id="rId6" Type="http://schemas.openxmlformats.org/officeDocument/2006/relationships/slideLayout" Target="../slideLayouts/slideLayout1262.xml"/><Relationship Id="rId11" Type="http://schemas.openxmlformats.org/officeDocument/2006/relationships/slideLayout" Target="../slideLayouts/slideLayout1267.xml"/><Relationship Id="rId5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66.xml"/><Relationship Id="rId4" Type="http://schemas.openxmlformats.org/officeDocument/2006/relationships/slideLayout" Target="../slideLayouts/slideLayout1260.xml"/><Relationship Id="rId9" Type="http://schemas.openxmlformats.org/officeDocument/2006/relationships/slideLayout" Target="../slideLayouts/slideLayout1265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6.xml"/><Relationship Id="rId3" Type="http://schemas.openxmlformats.org/officeDocument/2006/relationships/slideLayout" Target="../slideLayouts/slideLayout1271.xml"/><Relationship Id="rId7" Type="http://schemas.openxmlformats.org/officeDocument/2006/relationships/slideLayout" Target="../slideLayouts/slideLayout1275.xml"/><Relationship Id="rId12" Type="http://schemas.openxmlformats.org/officeDocument/2006/relationships/theme" Target="../theme/theme117.xml"/><Relationship Id="rId2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9.xml"/><Relationship Id="rId6" Type="http://schemas.openxmlformats.org/officeDocument/2006/relationships/slideLayout" Target="../slideLayouts/slideLayout1274.xml"/><Relationship Id="rId11" Type="http://schemas.openxmlformats.org/officeDocument/2006/relationships/slideLayout" Target="../slideLayouts/slideLayout1279.xml"/><Relationship Id="rId5" Type="http://schemas.openxmlformats.org/officeDocument/2006/relationships/slideLayout" Target="../slideLayouts/slideLayout1273.xml"/><Relationship Id="rId10" Type="http://schemas.openxmlformats.org/officeDocument/2006/relationships/slideLayout" Target="../slideLayouts/slideLayout1278.xml"/><Relationship Id="rId4" Type="http://schemas.openxmlformats.org/officeDocument/2006/relationships/slideLayout" Target="../slideLayouts/slideLayout1272.xml"/><Relationship Id="rId9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theme" Target="../theme/theme118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3.xml"/><Relationship Id="rId7" Type="http://schemas.openxmlformats.org/officeDocument/2006/relationships/slideLayout" Target="../slideLayouts/slideLayout1297.xml"/><Relationship Id="rId12" Type="http://schemas.openxmlformats.org/officeDocument/2006/relationships/theme" Target="../theme/theme119.xml"/><Relationship Id="rId2" Type="http://schemas.openxmlformats.org/officeDocument/2006/relationships/slideLayout" Target="../slideLayouts/slideLayout1292.xml"/><Relationship Id="rId1" Type="http://schemas.openxmlformats.org/officeDocument/2006/relationships/slideLayout" Target="../slideLayouts/slideLayout1291.xml"/><Relationship Id="rId6" Type="http://schemas.openxmlformats.org/officeDocument/2006/relationships/slideLayout" Target="../slideLayouts/slideLayout1296.xml"/><Relationship Id="rId11" Type="http://schemas.openxmlformats.org/officeDocument/2006/relationships/slideLayout" Target="../slideLayouts/slideLayout1301.xml"/><Relationship Id="rId5" Type="http://schemas.openxmlformats.org/officeDocument/2006/relationships/slideLayout" Target="../slideLayouts/slideLayout1295.xml"/><Relationship Id="rId10" Type="http://schemas.openxmlformats.org/officeDocument/2006/relationships/slideLayout" Target="../slideLayouts/slideLayout1300.xml"/><Relationship Id="rId4" Type="http://schemas.openxmlformats.org/officeDocument/2006/relationships/slideLayout" Target="../slideLayouts/slideLayout1294.xml"/><Relationship Id="rId9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4.xml"/><Relationship Id="rId7" Type="http://schemas.openxmlformats.org/officeDocument/2006/relationships/slideLayout" Target="../slideLayouts/slideLayout1308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03.xml"/><Relationship Id="rId1" Type="http://schemas.openxmlformats.org/officeDocument/2006/relationships/slideLayout" Target="../slideLayouts/slideLayout1302.xml"/><Relationship Id="rId6" Type="http://schemas.openxmlformats.org/officeDocument/2006/relationships/slideLayout" Target="../slideLayouts/slideLayout1307.xml"/><Relationship Id="rId11" Type="http://schemas.openxmlformats.org/officeDocument/2006/relationships/slideLayout" Target="../slideLayouts/slideLayout1312.xml"/><Relationship Id="rId5" Type="http://schemas.openxmlformats.org/officeDocument/2006/relationships/slideLayout" Target="../slideLayouts/slideLayout1306.xml"/><Relationship Id="rId10" Type="http://schemas.openxmlformats.org/officeDocument/2006/relationships/slideLayout" Target="../slideLayouts/slideLayout1311.xml"/><Relationship Id="rId4" Type="http://schemas.openxmlformats.org/officeDocument/2006/relationships/slideLayout" Target="../slideLayouts/slideLayout1305.xml"/><Relationship Id="rId9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0.xml"/><Relationship Id="rId3" Type="http://schemas.openxmlformats.org/officeDocument/2006/relationships/slideLayout" Target="../slideLayouts/slideLayout1315.xml"/><Relationship Id="rId7" Type="http://schemas.openxmlformats.org/officeDocument/2006/relationships/slideLayout" Target="../slideLayouts/slideLayout1319.xml"/><Relationship Id="rId12" Type="http://schemas.openxmlformats.org/officeDocument/2006/relationships/theme" Target="../theme/theme121.xml"/><Relationship Id="rId2" Type="http://schemas.openxmlformats.org/officeDocument/2006/relationships/slideLayout" Target="../slideLayouts/slideLayout1314.xml"/><Relationship Id="rId1" Type="http://schemas.openxmlformats.org/officeDocument/2006/relationships/slideLayout" Target="../slideLayouts/slideLayout1313.xml"/><Relationship Id="rId6" Type="http://schemas.openxmlformats.org/officeDocument/2006/relationships/slideLayout" Target="../slideLayouts/slideLayout1318.xml"/><Relationship Id="rId11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16.xml"/><Relationship Id="rId9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26.xml"/><Relationship Id="rId7" Type="http://schemas.openxmlformats.org/officeDocument/2006/relationships/slideLayout" Target="../slideLayouts/slideLayout1330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25.xml"/><Relationship Id="rId1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4.xml"/><Relationship Id="rId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33.xml"/><Relationship Id="rId4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41.xml"/><Relationship Id="rId12" Type="http://schemas.openxmlformats.org/officeDocument/2006/relationships/theme" Target="../theme/theme123.xml"/><Relationship Id="rId2" Type="http://schemas.openxmlformats.org/officeDocument/2006/relationships/slideLayout" Target="../slideLayouts/slideLayout1336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5" Type="http://schemas.openxmlformats.org/officeDocument/2006/relationships/slideLayout" Target="../slideLayouts/slideLayout1339.xml"/><Relationship Id="rId10" Type="http://schemas.openxmlformats.org/officeDocument/2006/relationships/slideLayout" Target="../slideLayouts/slideLayout1344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8.xml"/><Relationship Id="rId7" Type="http://schemas.openxmlformats.org/officeDocument/2006/relationships/slideLayout" Target="../slideLayouts/slideLayout1352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46.xml"/><Relationship Id="rId6" Type="http://schemas.openxmlformats.org/officeDocument/2006/relationships/slideLayout" Target="../slideLayouts/slideLayout1351.xml"/><Relationship Id="rId11" Type="http://schemas.openxmlformats.org/officeDocument/2006/relationships/slideLayout" Target="../slideLayouts/slideLayout1356.xml"/><Relationship Id="rId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55.xml"/><Relationship Id="rId4" Type="http://schemas.openxmlformats.org/officeDocument/2006/relationships/slideLayout" Target="../slideLayouts/slideLayout1349.xml"/><Relationship Id="rId9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theme" Target="../theme/theme125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0.xml"/><Relationship Id="rId7" Type="http://schemas.openxmlformats.org/officeDocument/2006/relationships/slideLayout" Target="../slideLayouts/slideLayout1374.xml"/><Relationship Id="rId12" Type="http://schemas.openxmlformats.org/officeDocument/2006/relationships/theme" Target="../theme/theme126.xml"/><Relationship Id="rId2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8.xml"/><Relationship Id="rId6" Type="http://schemas.openxmlformats.org/officeDocument/2006/relationships/slideLayout" Target="../slideLayouts/slideLayout1373.xml"/><Relationship Id="rId11" Type="http://schemas.openxmlformats.org/officeDocument/2006/relationships/slideLayout" Target="../slideLayouts/slideLayout1378.xml"/><Relationship Id="rId5" Type="http://schemas.openxmlformats.org/officeDocument/2006/relationships/slideLayout" Target="../slideLayouts/slideLayout1372.xml"/><Relationship Id="rId10" Type="http://schemas.openxmlformats.org/officeDocument/2006/relationships/slideLayout" Target="../slideLayouts/slideLayout1377.xml"/><Relationship Id="rId4" Type="http://schemas.openxmlformats.org/officeDocument/2006/relationships/slideLayout" Target="../slideLayouts/slideLayout1371.xml"/><Relationship Id="rId9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6.xml"/><Relationship Id="rId3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85.xml"/><Relationship Id="rId12" Type="http://schemas.openxmlformats.org/officeDocument/2006/relationships/theme" Target="../theme/theme127.xml"/><Relationship Id="rId2" Type="http://schemas.openxmlformats.org/officeDocument/2006/relationships/slideLayout" Target="../slideLayouts/slideLayout1380.xml"/><Relationship Id="rId1" Type="http://schemas.openxmlformats.org/officeDocument/2006/relationships/slideLayout" Target="../slideLayouts/slideLayout1379.xml"/><Relationship Id="rId6" Type="http://schemas.openxmlformats.org/officeDocument/2006/relationships/slideLayout" Target="../slideLayouts/slideLayout1384.xml"/><Relationship Id="rId11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3.xml"/><Relationship Id="rId10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2.xml"/><Relationship Id="rId9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2.xml"/><Relationship Id="rId7" Type="http://schemas.openxmlformats.org/officeDocument/2006/relationships/slideLayout" Target="../slideLayouts/slideLayout1396.xml"/><Relationship Id="rId12" Type="http://schemas.openxmlformats.org/officeDocument/2006/relationships/theme" Target="../theme/theme128.xml"/><Relationship Id="rId2" Type="http://schemas.openxmlformats.org/officeDocument/2006/relationships/slideLayout" Target="../slideLayouts/slideLayout1391.xml"/><Relationship Id="rId1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400.xml"/><Relationship Id="rId5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9.xml"/><Relationship Id="rId4" Type="http://schemas.openxmlformats.org/officeDocument/2006/relationships/slideLayout" Target="../slideLayouts/slideLayout1393.xml"/><Relationship Id="rId9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7.xml"/><Relationship Id="rId12" Type="http://schemas.openxmlformats.org/officeDocument/2006/relationships/theme" Target="../theme/theme129.xml"/><Relationship Id="rId2" Type="http://schemas.openxmlformats.org/officeDocument/2006/relationships/slideLayout" Target="../slideLayouts/slideLayout1402.xml"/><Relationship Id="rId1" Type="http://schemas.openxmlformats.org/officeDocument/2006/relationships/slideLayout" Target="../slideLayouts/slideLayout1401.xml"/><Relationship Id="rId6" Type="http://schemas.openxmlformats.org/officeDocument/2006/relationships/slideLayout" Target="../slideLayouts/slideLayout1406.xml"/><Relationship Id="rId11" Type="http://schemas.openxmlformats.org/officeDocument/2006/relationships/slideLayout" Target="../slideLayouts/slideLayout1411.xml"/><Relationship Id="rId5" Type="http://schemas.openxmlformats.org/officeDocument/2006/relationships/slideLayout" Target="../slideLayouts/slideLayout1405.xml"/><Relationship Id="rId10" Type="http://schemas.openxmlformats.org/officeDocument/2006/relationships/slideLayout" Target="../slideLayouts/slideLayout1410.xml"/><Relationship Id="rId4" Type="http://schemas.openxmlformats.org/officeDocument/2006/relationships/slideLayout" Target="../slideLayouts/slideLayout1404.xml"/><Relationship Id="rId9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4.xml"/><Relationship Id="rId7" Type="http://schemas.openxmlformats.org/officeDocument/2006/relationships/slideLayout" Target="../slideLayouts/slideLayout1418.xml"/><Relationship Id="rId12" Type="http://schemas.openxmlformats.org/officeDocument/2006/relationships/theme" Target="../theme/theme130.xml"/><Relationship Id="rId2" Type="http://schemas.openxmlformats.org/officeDocument/2006/relationships/slideLayout" Target="../slideLayouts/slideLayout1413.xml"/><Relationship Id="rId1" Type="http://schemas.openxmlformats.org/officeDocument/2006/relationships/slideLayout" Target="../slideLayouts/slideLayout1412.xml"/><Relationship Id="rId6" Type="http://schemas.openxmlformats.org/officeDocument/2006/relationships/slideLayout" Target="../slideLayouts/slideLayout1417.xml"/><Relationship Id="rId11" Type="http://schemas.openxmlformats.org/officeDocument/2006/relationships/slideLayout" Target="../slideLayouts/slideLayout1422.xml"/><Relationship Id="rId5" Type="http://schemas.openxmlformats.org/officeDocument/2006/relationships/slideLayout" Target="../slideLayouts/slideLayout1416.xml"/><Relationship Id="rId10" Type="http://schemas.openxmlformats.org/officeDocument/2006/relationships/slideLayout" Target="../slideLayouts/slideLayout1421.xml"/><Relationship Id="rId4" Type="http://schemas.openxmlformats.org/officeDocument/2006/relationships/slideLayout" Target="../slideLayouts/slideLayout1415.xml"/><Relationship Id="rId9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0.xml"/><Relationship Id="rId3" Type="http://schemas.openxmlformats.org/officeDocument/2006/relationships/slideLayout" Target="../slideLayouts/slideLayout1425.xml"/><Relationship Id="rId7" Type="http://schemas.openxmlformats.org/officeDocument/2006/relationships/slideLayout" Target="../slideLayouts/slideLayout1429.xml"/><Relationship Id="rId12" Type="http://schemas.openxmlformats.org/officeDocument/2006/relationships/theme" Target="../theme/theme131.xml"/><Relationship Id="rId2" Type="http://schemas.openxmlformats.org/officeDocument/2006/relationships/slideLayout" Target="../slideLayouts/slideLayout1424.xml"/><Relationship Id="rId1" Type="http://schemas.openxmlformats.org/officeDocument/2006/relationships/slideLayout" Target="../slideLayouts/slideLayout1423.xml"/><Relationship Id="rId6" Type="http://schemas.openxmlformats.org/officeDocument/2006/relationships/slideLayout" Target="../slideLayouts/slideLayout1428.xml"/><Relationship Id="rId11" Type="http://schemas.openxmlformats.org/officeDocument/2006/relationships/slideLayout" Target="../slideLayouts/slideLayout1433.xml"/><Relationship Id="rId5" Type="http://schemas.openxmlformats.org/officeDocument/2006/relationships/slideLayout" Target="../slideLayouts/slideLayout1427.xml"/><Relationship Id="rId10" Type="http://schemas.openxmlformats.org/officeDocument/2006/relationships/slideLayout" Target="../slideLayouts/slideLayout1432.xml"/><Relationship Id="rId4" Type="http://schemas.openxmlformats.org/officeDocument/2006/relationships/slideLayout" Target="../slideLayouts/slideLayout1426.xml"/><Relationship Id="rId9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6.xml"/><Relationship Id="rId7" Type="http://schemas.openxmlformats.org/officeDocument/2006/relationships/slideLayout" Target="../slideLayouts/slideLayout1440.xml"/><Relationship Id="rId12" Type="http://schemas.openxmlformats.org/officeDocument/2006/relationships/theme" Target="../theme/theme132.xml"/><Relationship Id="rId2" Type="http://schemas.openxmlformats.org/officeDocument/2006/relationships/slideLayout" Target="../slideLayouts/slideLayout1435.xml"/><Relationship Id="rId1" Type="http://schemas.openxmlformats.org/officeDocument/2006/relationships/slideLayout" Target="../slideLayouts/slideLayout1434.xml"/><Relationship Id="rId6" Type="http://schemas.openxmlformats.org/officeDocument/2006/relationships/slideLayout" Target="../slideLayouts/slideLayout1439.xml"/><Relationship Id="rId11" Type="http://schemas.openxmlformats.org/officeDocument/2006/relationships/slideLayout" Target="../slideLayouts/slideLayout1444.xml"/><Relationship Id="rId5" Type="http://schemas.openxmlformats.org/officeDocument/2006/relationships/slideLayout" Target="../slideLayouts/slideLayout1438.xml"/><Relationship Id="rId10" Type="http://schemas.openxmlformats.org/officeDocument/2006/relationships/slideLayout" Target="../slideLayouts/slideLayout1443.xml"/><Relationship Id="rId4" Type="http://schemas.openxmlformats.org/officeDocument/2006/relationships/slideLayout" Target="../slideLayouts/slideLayout1437.xml"/><Relationship Id="rId9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47.xml"/><Relationship Id="rId7" Type="http://schemas.openxmlformats.org/officeDocument/2006/relationships/slideLayout" Target="../slideLayouts/slideLayout1451.xml"/><Relationship Id="rId12" Type="http://schemas.openxmlformats.org/officeDocument/2006/relationships/theme" Target="../theme/theme133.xml"/><Relationship Id="rId2" Type="http://schemas.openxmlformats.org/officeDocument/2006/relationships/slideLayout" Target="../slideLayouts/slideLayout1446.xml"/><Relationship Id="rId1" Type="http://schemas.openxmlformats.org/officeDocument/2006/relationships/slideLayout" Target="../slideLayouts/slideLayout1445.xml"/><Relationship Id="rId6" Type="http://schemas.openxmlformats.org/officeDocument/2006/relationships/slideLayout" Target="../slideLayouts/slideLayout1450.xml"/><Relationship Id="rId11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49.xml"/><Relationship Id="rId10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48.xml"/><Relationship Id="rId9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3.xml"/><Relationship Id="rId3" Type="http://schemas.openxmlformats.org/officeDocument/2006/relationships/slideLayout" Target="../slideLayouts/slideLayout1458.xml"/><Relationship Id="rId7" Type="http://schemas.openxmlformats.org/officeDocument/2006/relationships/slideLayout" Target="../slideLayouts/slideLayout1462.xml"/><Relationship Id="rId12" Type="http://schemas.openxmlformats.org/officeDocument/2006/relationships/theme" Target="../theme/theme134.xml"/><Relationship Id="rId2" Type="http://schemas.openxmlformats.org/officeDocument/2006/relationships/slideLayout" Target="../slideLayouts/slideLayout1457.xml"/><Relationship Id="rId1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6.xml"/><Relationship Id="rId5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5.xml"/><Relationship Id="rId4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3.xml"/><Relationship Id="rId12" Type="http://schemas.openxmlformats.org/officeDocument/2006/relationships/theme" Target="../theme/theme135.xml"/><Relationship Id="rId2" Type="http://schemas.openxmlformats.org/officeDocument/2006/relationships/slideLayout" Target="../slideLayouts/slideLayout1468.xml"/><Relationship Id="rId1" Type="http://schemas.openxmlformats.org/officeDocument/2006/relationships/slideLayout" Target="../slideLayouts/slideLayout1467.xml"/><Relationship Id="rId6" Type="http://schemas.openxmlformats.org/officeDocument/2006/relationships/slideLayout" Target="../slideLayouts/slideLayout1472.xml"/><Relationship Id="rId11" Type="http://schemas.openxmlformats.org/officeDocument/2006/relationships/slideLayout" Target="../slideLayouts/slideLayout1477.xml"/><Relationship Id="rId5" Type="http://schemas.openxmlformats.org/officeDocument/2006/relationships/slideLayout" Target="../slideLayouts/slideLayout1471.xml"/><Relationship Id="rId10" Type="http://schemas.openxmlformats.org/officeDocument/2006/relationships/slideLayout" Target="../slideLayouts/slideLayout1476.xml"/><Relationship Id="rId4" Type="http://schemas.openxmlformats.org/officeDocument/2006/relationships/slideLayout" Target="../slideLayouts/slideLayout1470.xml"/><Relationship Id="rId9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12" Type="http://schemas.openxmlformats.org/officeDocument/2006/relationships/theme" Target="../theme/theme136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11" Type="http://schemas.openxmlformats.org/officeDocument/2006/relationships/slideLayout" Target="../slideLayouts/slideLayout1488.xml"/><Relationship Id="rId5" Type="http://schemas.openxmlformats.org/officeDocument/2006/relationships/slideLayout" Target="../slideLayouts/slideLayout1482.xml"/><Relationship Id="rId10" Type="http://schemas.openxmlformats.org/officeDocument/2006/relationships/slideLayout" Target="../slideLayouts/slideLayout1487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02.xml"/><Relationship Id="rId7" Type="http://schemas.openxmlformats.org/officeDocument/2006/relationships/slideLayout" Target="../slideLayouts/slideLayout1506.xml"/><Relationship Id="rId12" Type="http://schemas.openxmlformats.org/officeDocument/2006/relationships/theme" Target="../theme/theme138.xml"/><Relationship Id="rId2" Type="http://schemas.openxmlformats.org/officeDocument/2006/relationships/slideLayout" Target="../slideLayouts/slideLayout1501.xml"/><Relationship Id="rId1" Type="http://schemas.openxmlformats.org/officeDocument/2006/relationships/slideLayout" Target="../slideLayouts/slideLayout1500.xml"/><Relationship Id="rId6" Type="http://schemas.openxmlformats.org/officeDocument/2006/relationships/slideLayout" Target="../slideLayouts/slideLayout1505.xml"/><Relationship Id="rId11" Type="http://schemas.openxmlformats.org/officeDocument/2006/relationships/slideLayout" Target="../slideLayouts/slideLayout1510.xml"/><Relationship Id="rId5" Type="http://schemas.openxmlformats.org/officeDocument/2006/relationships/slideLayout" Target="../slideLayouts/slideLayout1504.xml"/><Relationship Id="rId10" Type="http://schemas.openxmlformats.org/officeDocument/2006/relationships/slideLayout" Target="../slideLayouts/slideLayout1509.xml"/><Relationship Id="rId4" Type="http://schemas.openxmlformats.org/officeDocument/2006/relationships/slideLayout" Target="../slideLayouts/slideLayout1503.xml"/><Relationship Id="rId9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8.xml"/><Relationship Id="rId3" Type="http://schemas.openxmlformats.org/officeDocument/2006/relationships/slideLayout" Target="../slideLayouts/slideLayout1513.xml"/><Relationship Id="rId7" Type="http://schemas.openxmlformats.org/officeDocument/2006/relationships/slideLayout" Target="../slideLayouts/slideLayout1517.xml"/><Relationship Id="rId12" Type="http://schemas.openxmlformats.org/officeDocument/2006/relationships/theme" Target="../theme/theme139.xml"/><Relationship Id="rId2" Type="http://schemas.openxmlformats.org/officeDocument/2006/relationships/slideLayout" Target="../slideLayouts/slideLayout1512.xml"/><Relationship Id="rId1" Type="http://schemas.openxmlformats.org/officeDocument/2006/relationships/slideLayout" Target="../slideLayouts/slideLayout1511.xml"/><Relationship Id="rId6" Type="http://schemas.openxmlformats.org/officeDocument/2006/relationships/slideLayout" Target="../slideLayouts/slideLayout1516.xml"/><Relationship Id="rId11" Type="http://schemas.openxmlformats.org/officeDocument/2006/relationships/slideLayout" Target="../slideLayouts/slideLayout1521.xml"/><Relationship Id="rId5" Type="http://schemas.openxmlformats.org/officeDocument/2006/relationships/slideLayout" Target="../slideLayouts/slideLayout1515.xml"/><Relationship Id="rId10" Type="http://schemas.openxmlformats.org/officeDocument/2006/relationships/slideLayout" Target="../slideLayouts/slideLayout1520.xml"/><Relationship Id="rId4" Type="http://schemas.openxmlformats.org/officeDocument/2006/relationships/slideLayout" Target="../slideLayouts/slideLayout1514.xml"/><Relationship Id="rId9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4.xml"/><Relationship Id="rId7" Type="http://schemas.openxmlformats.org/officeDocument/2006/relationships/slideLayout" Target="../slideLayouts/slideLayout1528.xml"/><Relationship Id="rId12" Type="http://schemas.openxmlformats.org/officeDocument/2006/relationships/theme" Target="../theme/theme140.xml"/><Relationship Id="rId2" Type="http://schemas.openxmlformats.org/officeDocument/2006/relationships/slideLayout" Target="../slideLayouts/slideLayout1523.xml"/><Relationship Id="rId1" Type="http://schemas.openxmlformats.org/officeDocument/2006/relationships/slideLayout" Target="../slideLayouts/slideLayout1522.xml"/><Relationship Id="rId6" Type="http://schemas.openxmlformats.org/officeDocument/2006/relationships/slideLayout" Target="../slideLayouts/slideLayout1527.xml"/><Relationship Id="rId11" Type="http://schemas.openxmlformats.org/officeDocument/2006/relationships/slideLayout" Target="../slideLayouts/slideLayout1532.xml"/><Relationship Id="rId5" Type="http://schemas.openxmlformats.org/officeDocument/2006/relationships/slideLayout" Target="../slideLayouts/slideLayout1526.xml"/><Relationship Id="rId10" Type="http://schemas.openxmlformats.org/officeDocument/2006/relationships/slideLayout" Target="../slideLayouts/slideLayout1531.xml"/><Relationship Id="rId4" Type="http://schemas.openxmlformats.org/officeDocument/2006/relationships/slideLayout" Target="../slideLayouts/slideLayout1525.xml"/><Relationship Id="rId9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0.xml"/><Relationship Id="rId3" Type="http://schemas.openxmlformats.org/officeDocument/2006/relationships/slideLayout" Target="../slideLayouts/slideLayout1535.xml"/><Relationship Id="rId7" Type="http://schemas.openxmlformats.org/officeDocument/2006/relationships/slideLayout" Target="../slideLayouts/slideLayout1539.xml"/><Relationship Id="rId12" Type="http://schemas.openxmlformats.org/officeDocument/2006/relationships/theme" Target="../theme/theme141.xml"/><Relationship Id="rId2" Type="http://schemas.openxmlformats.org/officeDocument/2006/relationships/slideLayout" Target="../slideLayouts/slideLayout1534.xml"/><Relationship Id="rId1" Type="http://schemas.openxmlformats.org/officeDocument/2006/relationships/slideLayout" Target="../slideLayouts/slideLayout1533.xml"/><Relationship Id="rId6" Type="http://schemas.openxmlformats.org/officeDocument/2006/relationships/slideLayout" Target="../slideLayouts/slideLayout1538.xml"/><Relationship Id="rId11" Type="http://schemas.openxmlformats.org/officeDocument/2006/relationships/slideLayout" Target="../slideLayouts/slideLayout1543.xml"/><Relationship Id="rId5" Type="http://schemas.openxmlformats.org/officeDocument/2006/relationships/slideLayout" Target="../slideLayouts/slideLayout1537.xml"/><Relationship Id="rId10" Type="http://schemas.openxmlformats.org/officeDocument/2006/relationships/slideLayout" Target="../slideLayouts/slideLayout1542.xml"/><Relationship Id="rId4" Type="http://schemas.openxmlformats.org/officeDocument/2006/relationships/slideLayout" Target="../slideLayouts/slideLayout1536.xml"/><Relationship Id="rId9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1.xml"/><Relationship Id="rId3" Type="http://schemas.openxmlformats.org/officeDocument/2006/relationships/slideLayout" Target="../slideLayouts/slideLayout1546.xml"/><Relationship Id="rId7" Type="http://schemas.openxmlformats.org/officeDocument/2006/relationships/slideLayout" Target="../slideLayouts/slideLayout1550.xml"/><Relationship Id="rId12" Type="http://schemas.openxmlformats.org/officeDocument/2006/relationships/theme" Target="../theme/theme142.xml"/><Relationship Id="rId2" Type="http://schemas.openxmlformats.org/officeDocument/2006/relationships/slideLayout" Target="../slideLayouts/slideLayout1545.xml"/><Relationship Id="rId1" Type="http://schemas.openxmlformats.org/officeDocument/2006/relationships/slideLayout" Target="../slideLayouts/slideLayout1544.xml"/><Relationship Id="rId6" Type="http://schemas.openxmlformats.org/officeDocument/2006/relationships/slideLayout" Target="../slideLayouts/slideLayout1549.xml"/><Relationship Id="rId11" Type="http://schemas.openxmlformats.org/officeDocument/2006/relationships/slideLayout" Target="../slideLayouts/slideLayout1554.xml"/><Relationship Id="rId5" Type="http://schemas.openxmlformats.org/officeDocument/2006/relationships/slideLayout" Target="../slideLayouts/slideLayout1548.xml"/><Relationship Id="rId10" Type="http://schemas.openxmlformats.org/officeDocument/2006/relationships/slideLayout" Target="../slideLayouts/slideLayout1553.xml"/><Relationship Id="rId4" Type="http://schemas.openxmlformats.org/officeDocument/2006/relationships/slideLayout" Target="../slideLayouts/slideLayout1547.xml"/><Relationship Id="rId9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2.xml"/><Relationship Id="rId3" Type="http://schemas.openxmlformats.org/officeDocument/2006/relationships/slideLayout" Target="../slideLayouts/slideLayout1557.xml"/><Relationship Id="rId7" Type="http://schemas.openxmlformats.org/officeDocument/2006/relationships/slideLayout" Target="../slideLayouts/slideLayout1561.xml"/><Relationship Id="rId12" Type="http://schemas.openxmlformats.org/officeDocument/2006/relationships/theme" Target="../theme/theme143.xml"/><Relationship Id="rId2" Type="http://schemas.openxmlformats.org/officeDocument/2006/relationships/slideLayout" Target="../slideLayouts/slideLayout1556.xml"/><Relationship Id="rId1" Type="http://schemas.openxmlformats.org/officeDocument/2006/relationships/slideLayout" Target="../slideLayouts/slideLayout1555.xml"/><Relationship Id="rId6" Type="http://schemas.openxmlformats.org/officeDocument/2006/relationships/slideLayout" Target="../slideLayouts/slideLayout1560.xml"/><Relationship Id="rId11" Type="http://schemas.openxmlformats.org/officeDocument/2006/relationships/slideLayout" Target="../slideLayouts/slideLayout1565.xml"/><Relationship Id="rId5" Type="http://schemas.openxmlformats.org/officeDocument/2006/relationships/slideLayout" Target="../slideLayouts/slideLayout1559.xml"/><Relationship Id="rId10" Type="http://schemas.openxmlformats.org/officeDocument/2006/relationships/slideLayout" Target="../slideLayouts/slideLayout1564.xml"/><Relationship Id="rId4" Type="http://schemas.openxmlformats.org/officeDocument/2006/relationships/slideLayout" Target="../slideLayouts/slideLayout1558.xml"/><Relationship Id="rId9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3.xml"/><Relationship Id="rId3" Type="http://schemas.openxmlformats.org/officeDocument/2006/relationships/slideLayout" Target="../slideLayouts/slideLayout1568.xml"/><Relationship Id="rId7" Type="http://schemas.openxmlformats.org/officeDocument/2006/relationships/slideLayout" Target="../slideLayouts/slideLayout1572.xml"/><Relationship Id="rId12" Type="http://schemas.openxmlformats.org/officeDocument/2006/relationships/theme" Target="../theme/theme144.xml"/><Relationship Id="rId2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66.xml"/><Relationship Id="rId6" Type="http://schemas.openxmlformats.org/officeDocument/2006/relationships/slideLayout" Target="../slideLayouts/slideLayout1571.xml"/><Relationship Id="rId11" Type="http://schemas.openxmlformats.org/officeDocument/2006/relationships/slideLayout" Target="../slideLayouts/slideLayout1576.xml"/><Relationship Id="rId5" Type="http://schemas.openxmlformats.org/officeDocument/2006/relationships/slideLayout" Target="../slideLayouts/slideLayout1570.xml"/><Relationship Id="rId10" Type="http://schemas.openxmlformats.org/officeDocument/2006/relationships/slideLayout" Target="../slideLayouts/slideLayout1575.xml"/><Relationship Id="rId4" Type="http://schemas.openxmlformats.org/officeDocument/2006/relationships/slideLayout" Target="../slideLayouts/slideLayout1569.xml"/><Relationship Id="rId9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4.xml"/><Relationship Id="rId3" Type="http://schemas.openxmlformats.org/officeDocument/2006/relationships/slideLayout" Target="../slideLayouts/slideLayout1579.xml"/><Relationship Id="rId7" Type="http://schemas.openxmlformats.org/officeDocument/2006/relationships/slideLayout" Target="../slideLayouts/slideLayout1583.xml"/><Relationship Id="rId12" Type="http://schemas.openxmlformats.org/officeDocument/2006/relationships/theme" Target="../theme/theme145.xml"/><Relationship Id="rId2" Type="http://schemas.openxmlformats.org/officeDocument/2006/relationships/slideLayout" Target="../slideLayouts/slideLayout1578.xml"/><Relationship Id="rId1" Type="http://schemas.openxmlformats.org/officeDocument/2006/relationships/slideLayout" Target="../slideLayouts/slideLayout1577.xml"/><Relationship Id="rId6" Type="http://schemas.openxmlformats.org/officeDocument/2006/relationships/slideLayout" Target="../slideLayouts/slideLayout1582.xml"/><Relationship Id="rId11" Type="http://schemas.openxmlformats.org/officeDocument/2006/relationships/slideLayout" Target="../slideLayouts/slideLayout1587.xml"/><Relationship Id="rId5" Type="http://schemas.openxmlformats.org/officeDocument/2006/relationships/slideLayout" Target="../slideLayouts/slideLayout1581.xml"/><Relationship Id="rId10" Type="http://schemas.openxmlformats.org/officeDocument/2006/relationships/slideLayout" Target="../slideLayouts/slideLayout1586.xml"/><Relationship Id="rId4" Type="http://schemas.openxmlformats.org/officeDocument/2006/relationships/slideLayout" Target="../slideLayouts/slideLayout1580.xml"/><Relationship Id="rId9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0.xml"/><Relationship Id="rId7" Type="http://schemas.openxmlformats.org/officeDocument/2006/relationships/slideLayout" Target="../slideLayouts/slideLayout1594.xml"/><Relationship Id="rId12" Type="http://schemas.openxmlformats.org/officeDocument/2006/relationships/theme" Target="../theme/theme146.xml"/><Relationship Id="rId2" Type="http://schemas.openxmlformats.org/officeDocument/2006/relationships/slideLayout" Target="../slideLayouts/slideLayout1589.xml"/><Relationship Id="rId1" Type="http://schemas.openxmlformats.org/officeDocument/2006/relationships/slideLayout" Target="../slideLayouts/slideLayout1588.xml"/><Relationship Id="rId6" Type="http://schemas.openxmlformats.org/officeDocument/2006/relationships/slideLayout" Target="../slideLayouts/slideLayout1593.xml"/><Relationship Id="rId11" Type="http://schemas.openxmlformats.org/officeDocument/2006/relationships/slideLayout" Target="../slideLayouts/slideLayout1598.xml"/><Relationship Id="rId5" Type="http://schemas.openxmlformats.org/officeDocument/2006/relationships/slideLayout" Target="../slideLayouts/slideLayout1592.xml"/><Relationship Id="rId10" Type="http://schemas.openxmlformats.org/officeDocument/2006/relationships/slideLayout" Target="../slideLayouts/slideLayout1597.xml"/><Relationship Id="rId4" Type="http://schemas.openxmlformats.org/officeDocument/2006/relationships/slideLayout" Target="../slideLayouts/slideLayout1591.xml"/><Relationship Id="rId9" Type="http://schemas.openxmlformats.org/officeDocument/2006/relationships/slideLayout" Target="../slideLayouts/slideLayout15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3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5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Relationship Id="rId7" Type="http://schemas.openxmlformats.org/officeDocument/2006/relationships/slideLayout" Target="../slideLayouts/slideLayout56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57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2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5" Type="http://schemas.openxmlformats.org/officeDocument/2006/relationships/slideLayout" Target="../slideLayouts/slideLayout595.xml"/><Relationship Id="rId1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3.xml"/><Relationship Id="rId1" Type="http://schemas.openxmlformats.org/officeDocument/2006/relationships/slideLayout" Target="../slideLayouts/slideLayout602.xml"/><Relationship Id="rId6" Type="http://schemas.openxmlformats.org/officeDocument/2006/relationships/slideLayout" Target="../slideLayouts/slideLayout607.xml"/><Relationship Id="rId11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606.xml"/><Relationship Id="rId10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605.xml"/><Relationship Id="rId9" Type="http://schemas.openxmlformats.org/officeDocument/2006/relationships/slideLayout" Target="../slideLayouts/slideLayout61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3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33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4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5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49.xml"/><Relationship Id="rId9" Type="http://schemas.openxmlformats.org/officeDocument/2006/relationships/slideLayout" Target="../slideLayouts/slideLayout65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60.xml"/><Relationship Id="rId9" Type="http://schemas.openxmlformats.org/officeDocument/2006/relationships/slideLayout" Target="../slideLayouts/slideLayout66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68.xml"/><Relationship Id="rId6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71.xml"/><Relationship Id="rId9" Type="http://schemas.openxmlformats.org/officeDocument/2006/relationships/slideLayout" Target="../slideLayouts/slideLayout67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0.xml"/><Relationship Id="rId1" Type="http://schemas.openxmlformats.org/officeDocument/2006/relationships/slideLayout" Target="../slideLayouts/slideLayout679.xml"/><Relationship Id="rId6" Type="http://schemas.openxmlformats.org/officeDocument/2006/relationships/slideLayout" Target="../slideLayouts/slideLayout684.xml"/><Relationship Id="rId11" Type="http://schemas.openxmlformats.org/officeDocument/2006/relationships/slideLayout" Target="../slideLayouts/slideLayout689.xml"/><Relationship Id="rId5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88.xml"/><Relationship Id="rId4" Type="http://schemas.openxmlformats.org/officeDocument/2006/relationships/slideLayout" Target="../slideLayouts/slideLayout682.xml"/><Relationship Id="rId9" Type="http://schemas.openxmlformats.org/officeDocument/2006/relationships/slideLayout" Target="../slideLayouts/slideLayout68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1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Relationship Id="rId11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71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3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5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32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36.xml"/><Relationship Id="rId7" Type="http://schemas.openxmlformats.org/officeDocument/2006/relationships/slideLayout" Target="../slideLayouts/slideLayout74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5.xml"/><Relationship Id="rId1" Type="http://schemas.openxmlformats.org/officeDocument/2006/relationships/slideLayout" Target="../slideLayouts/slideLayout734.xml"/><Relationship Id="rId6" Type="http://schemas.openxmlformats.org/officeDocument/2006/relationships/slideLayout" Target="../slideLayouts/slideLayout739.xml"/><Relationship Id="rId11" Type="http://schemas.openxmlformats.org/officeDocument/2006/relationships/slideLayout" Target="../slideLayouts/slideLayout744.xml"/><Relationship Id="rId5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43.xml"/><Relationship Id="rId4" Type="http://schemas.openxmlformats.org/officeDocument/2006/relationships/slideLayout" Target="../slideLayouts/slideLayout737.xml"/><Relationship Id="rId9" Type="http://schemas.openxmlformats.org/officeDocument/2006/relationships/slideLayout" Target="../slideLayouts/slideLayout742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62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66.xml"/><Relationship Id="rId5" Type="http://schemas.openxmlformats.org/officeDocument/2006/relationships/slideLayout" Target="../slideLayouts/slideLayout760.xml"/><Relationship Id="rId10" Type="http://schemas.openxmlformats.org/officeDocument/2006/relationships/slideLayout" Target="../slideLayouts/slideLayout765.xml"/><Relationship Id="rId4" Type="http://schemas.openxmlformats.org/officeDocument/2006/relationships/slideLayout" Target="../slideLayouts/slideLayout759.xml"/><Relationship Id="rId9" Type="http://schemas.openxmlformats.org/officeDocument/2006/relationships/slideLayout" Target="../slideLayouts/slideLayout764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69.xml"/><Relationship Id="rId7" Type="http://schemas.openxmlformats.org/officeDocument/2006/relationships/slideLayout" Target="../slideLayouts/slideLayout773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67.xml"/><Relationship Id="rId6" Type="http://schemas.openxmlformats.org/officeDocument/2006/relationships/slideLayout" Target="../slideLayouts/slideLayout772.xml"/><Relationship Id="rId11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1.xml"/><Relationship Id="rId10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0.xml"/><Relationship Id="rId9" Type="http://schemas.openxmlformats.org/officeDocument/2006/relationships/slideLayout" Target="../slideLayouts/slideLayout775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0.xml"/><Relationship Id="rId7" Type="http://schemas.openxmlformats.org/officeDocument/2006/relationships/slideLayout" Target="../slideLayouts/slideLayout78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79.xml"/><Relationship Id="rId1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8.xml"/><Relationship Id="rId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7.xml"/><Relationship Id="rId4" Type="http://schemas.openxmlformats.org/officeDocument/2006/relationships/slideLayout" Target="../slideLayouts/slideLayout781.xml"/><Relationship Id="rId9" Type="http://schemas.openxmlformats.org/officeDocument/2006/relationships/slideLayout" Target="../slideLayouts/slideLayout7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89.xml"/><Relationship Id="rId6" Type="http://schemas.openxmlformats.org/officeDocument/2006/relationships/slideLayout" Target="../slideLayouts/slideLayout794.xml"/><Relationship Id="rId11" Type="http://schemas.openxmlformats.org/officeDocument/2006/relationships/slideLayout" Target="../slideLayouts/slideLayout799.xml"/><Relationship Id="rId5" Type="http://schemas.openxmlformats.org/officeDocument/2006/relationships/slideLayout" Target="../slideLayouts/slideLayout793.xml"/><Relationship Id="rId10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92.xml"/><Relationship Id="rId9" Type="http://schemas.openxmlformats.org/officeDocument/2006/relationships/slideLayout" Target="../slideLayouts/slideLayout79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2.xml"/><Relationship Id="rId7" Type="http://schemas.openxmlformats.org/officeDocument/2006/relationships/slideLayout" Target="../slideLayouts/slideLayout806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800.xml"/><Relationship Id="rId6" Type="http://schemas.openxmlformats.org/officeDocument/2006/relationships/slideLayout" Target="../slideLayouts/slideLayout805.xml"/><Relationship Id="rId11" Type="http://schemas.openxmlformats.org/officeDocument/2006/relationships/slideLayout" Target="../slideLayouts/slideLayout810.xml"/><Relationship Id="rId5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803.xml"/><Relationship Id="rId9" Type="http://schemas.openxmlformats.org/officeDocument/2006/relationships/slideLayout" Target="../slideLayouts/slideLayout808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13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12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5" Type="http://schemas.openxmlformats.org/officeDocument/2006/relationships/slideLayout" Target="../slideLayouts/slideLayout815.xml"/><Relationship Id="rId10" Type="http://schemas.openxmlformats.org/officeDocument/2006/relationships/slideLayout" Target="../slideLayouts/slideLayout820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47.xml"/><Relationship Id="rId7" Type="http://schemas.openxmlformats.org/officeDocument/2006/relationships/slideLayout" Target="../slideLayouts/slideLayout851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45.xml"/><Relationship Id="rId6" Type="http://schemas.openxmlformats.org/officeDocument/2006/relationships/slideLayout" Target="../slideLayouts/slideLayout850.xml"/><Relationship Id="rId11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49.xml"/><Relationship Id="rId10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48.xml"/><Relationship Id="rId9" Type="http://schemas.openxmlformats.org/officeDocument/2006/relationships/slideLayout" Target="../slideLayouts/slideLayout8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58.xml"/><Relationship Id="rId7" Type="http://schemas.openxmlformats.org/officeDocument/2006/relationships/slideLayout" Target="../slideLayouts/slideLayout862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5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3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67.xml"/><Relationship Id="rId6" Type="http://schemas.openxmlformats.org/officeDocument/2006/relationships/slideLayout" Target="../slideLayouts/slideLayout872.xml"/><Relationship Id="rId11" Type="http://schemas.openxmlformats.org/officeDocument/2006/relationships/slideLayout" Target="../slideLayouts/slideLayout877.xml"/><Relationship Id="rId5" Type="http://schemas.openxmlformats.org/officeDocument/2006/relationships/slideLayout" Target="../slideLayouts/slideLayout871.xml"/><Relationship Id="rId10" Type="http://schemas.openxmlformats.org/officeDocument/2006/relationships/slideLayout" Target="../slideLayouts/slideLayout876.xml"/><Relationship Id="rId4" Type="http://schemas.openxmlformats.org/officeDocument/2006/relationships/slideLayout" Target="../slideLayouts/slideLayout870.xml"/><Relationship Id="rId9" Type="http://schemas.openxmlformats.org/officeDocument/2006/relationships/slideLayout" Target="../slideLayouts/slideLayout875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80.xml"/><Relationship Id="rId7" Type="http://schemas.openxmlformats.org/officeDocument/2006/relationships/slideLayout" Target="../slideLayouts/slideLayout884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8.xml"/><Relationship Id="rId6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88.xml"/><Relationship Id="rId5" Type="http://schemas.openxmlformats.org/officeDocument/2006/relationships/slideLayout" Target="../slideLayouts/slideLayout882.xml"/><Relationship Id="rId10" Type="http://schemas.openxmlformats.org/officeDocument/2006/relationships/slideLayout" Target="../slideLayouts/slideLayout887.xml"/><Relationship Id="rId4" Type="http://schemas.openxmlformats.org/officeDocument/2006/relationships/slideLayout" Target="../slideLayouts/slideLayout881.xml"/><Relationship Id="rId9" Type="http://schemas.openxmlformats.org/officeDocument/2006/relationships/slideLayout" Target="../slideLayouts/slideLayout886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slideLayout" Target="../slideLayouts/slideLayout901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9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908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03.xml"/><Relationship Id="rId1" Type="http://schemas.openxmlformats.org/officeDocument/2006/relationships/slideLayout" Target="../slideLayouts/slideLayout902.xml"/><Relationship Id="rId6" Type="http://schemas.openxmlformats.org/officeDocument/2006/relationships/slideLayout" Target="../slideLayouts/slideLayout907.xml"/><Relationship Id="rId11" Type="http://schemas.openxmlformats.org/officeDocument/2006/relationships/slideLayout" Target="../slideLayouts/slideLayout912.xml"/><Relationship Id="rId5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911.xml"/><Relationship Id="rId4" Type="http://schemas.openxmlformats.org/officeDocument/2006/relationships/slideLayout" Target="../slideLayouts/slideLayout905.xml"/><Relationship Id="rId9" Type="http://schemas.openxmlformats.org/officeDocument/2006/relationships/slideLayout" Target="../slideLayouts/slideLayout910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6.xml"/><Relationship Id="rId7" Type="http://schemas.openxmlformats.org/officeDocument/2006/relationships/slideLayout" Target="../slideLayouts/slideLayout930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1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33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7.xml"/><Relationship Id="rId7" Type="http://schemas.openxmlformats.org/officeDocument/2006/relationships/slideLayout" Target="../slideLayouts/slideLayout941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36.xml"/><Relationship Id="rId1" Type="http://schemas.openxmlformats.org/officeDocument/2006/relationships/slideLayout" Target="../slideLayouts/slideLayout935.xml"/><Relationship Id="rId6" Type="http://schemas.openxmlformats.org/officeDocument/2006/relationships/slideLayout" Target="../slideLayouts/slideLayout940.xml"/><Relationship Id="rId11" Type="http://schemas.openxmlformats.org/officeDocument/2006/relationships/slideLayout" Target="../slideLayouts/slideLayout945.xml"/><Relationship Id="rId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44.xml"/><Relationship Id="rId4" Type="http://schemas.openxmlformats.org/officeDocument/2006/relationships/slideLayout" Target="../slideLayouts/slideLayout938.xml"/><Relationship Id="rId9" Type="http://schemas.openxmlformats.org/officeDocument/2006/relationships/slideLayout" Target="../slideLayouts/slideLayout943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11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1.xml"/><Relationship Id="rId10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0.xml"/><Relationship Id="rId9" Type="http://schemas.openxmlformats.org/officeDocument/2006/relationships/slideLayout" Target="../slideLayouts/slideLayout9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5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970.xml"/><Relationship Id="rId7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9.xml"/><Relationship Id="rId2" Type="http://schemas.openxmlformats.org/officeDocument/2006/relationships/slideLayout" Target="../slideLayouts/slideLayout969.xml"/><Relationship Id="rId1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8.xml"/><Relationship Id="rId5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7.xml"/><Relationship Id="rId4" Type="http://schemas.openxmlformats.org/officeDocument/2006/relationships/slideLayout" Target="../slideLayouts/slideLayout971.xml"/><Relationship Id="rId9" Type="http://schemas.openxmlformats.org/officeDocument/2006/relationships/slideLayout" Target="../slideLayouts/slideLayout976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5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38.xml"/><Relationship Id="rId7" Type="http://schemas.openxmlformats.org/officeDocument/2006/relationships/slideLayout" Target="../slideLayouts/slideLayout104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37.xml"/><Relationship Id="rId1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5.xml"/><Relationship Id="rId4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47.xml"/><Relationship Id="rId6" Type="http://schemas.openxmlformats.org/officeDocument/2006/relationships/slideLayout" Target="../slideLayouts/slideLayout1052.xml"/><Relationship Id="rId11" Type="http://schemas.openxmlformats.org/officeDocument/2006/relationships/slideLayout" Target="../slideLayouts/slideLayout1057.xml"/><Relationship Id="rId5" Type="http://schemas.openxmlformats.org/officeDocument/2006/relationships/slideLayout" Target="../slideLayouts/slideLayout1051.xml"/><Relationship Id="rId10" Type="http://schemas.openxmlformats.org/officeDocument/2006/relationships/slideLayout" Target="../slideLayouts/slideLayout1056.xml"/><Relationship Id="rId4" Type="http://schemas.openxmlformats.org/officeDocument/2006/relationships/slideLayout" Target="../slideLayouts/slideLayout1050.xml"/><Relationship Id="rId9" Type="http://schemas.openxmlformats.org/officeDocument/2006/relationships/slideLayout" Target="../slideLayouts/slideLayout105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59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5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30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96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61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403" indent="-1167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759" indent="-1107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80587" indent="-1194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1518" indent="-10755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3520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8005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659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3127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9668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54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307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961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6144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268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9221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5758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5229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100" y="1390279"/>
            <a:ext cx="16071339" cy="284778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441897"/>
            <a:ext cx="26420606" cy="2796405"/>
          </a:xfrm>
          <a:prstGeom prst="rect">
            <a:avLst/>
          </a:prstGeom>
        </p:spPr>
        <p:txBody>
          <a:bodyPr vert="horz" lIns="372905" tIns="186438" rIns="372905" bIns="18643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2898346"/>
            <a:ext cx="28947617" cy="321169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3041292"/>
            <a:ext cx="8074382" cy="2691103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3" y="33562426"/>
            <a:ext cx="11700405" cy="17737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9" r:id="rId10"/>
    <p:sldLayoutId id="2147483770" r:id="rId11"/>
    <p:sldLayoutId id="2147483771" r:id="rId12"/>
    <p:sldLayoutId id="2147483772" r:id="rId13"/>
  </p:sldLayoutIdLst>
  <p:hf hdr="0" ftr="0" dt="0"/>
  <p:txStyles>
    <p:titleStyle>
      <a:lvl1pPr algn="l" defTabSz="1553275" rtl="0" eaLnBrk="1" latinLnBrk="0" hangingPunct="1">
        <a:spcBef>
          <a:spcPct val="0"/>
        </a:spcBef>
        <a:buNone/>
        <a:defRPr sz="1232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164951" indent="-1164951" algn="l" defTabSz="1553275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24072" indent="-970789" algn="l" defTabSz="1553275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83181" indent="-776645" algn="l" defTabSz="1553275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36450" indent="-776645" algn="l" defTabSz="1553275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89730" indent="-776645" algn="l" defTabSz="1553275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005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627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649547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20282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275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6546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982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3091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6368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963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291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6182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6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3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4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646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211" indent="-12762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344" indent="-1211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5005" indent="-13057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6682" indent="-11757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6990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8599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022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184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346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61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2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4847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6465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807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9708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1313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29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3" r:id="rId1"/>
    <p:sldLayoutId id="2147484854" r:id="rId2"/>
    <p:sldLayoutId id="2147484855" r:id="rId3"/>
    <p:sldLayoutId id="2147484856" r:id="rId4"/>
    <p:sldLayoutId id="2147484857" r:id="rId5"/>
    <p:sldLayoutId id="2147484858" r:id="rId6"/>
    <p:sldLayoutId id="2147484859" r:id="rId7"/>
    <p:sldLayoutId id="2147484860" r:id="rId8"/>
    <p:sldLayoutId id="2147484861" r:id="rId9"/>
    <p:sldLayoutId id="2147484862" r:id="rId10"/>
    <p:sldLayoutId id="214748486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15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22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34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45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859" indent="-1275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2656" indent="-1210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3956" indent="-13054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5309" indent="-11754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5267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6410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7562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8715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9866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15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2299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344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4594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5741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690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8038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9192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2"/>
            <a:ext cx="25923241" cy="4158302"/>
          </a:xfrm>
          <a:prstGeom prst="rect">
            <a:avLst/>
          </a:prstGeom>
        </p:spPr>
        <p:txBody>
          <a:bodyPr vert="horz" lIns="0" tIns="204140" rIns="0" bIns="20414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6800120"/>
            <a:ext cx="25923241" cy="25358151"/>
          </a:xfrm>
          <a:prstGeom prst="rect">
            <a:avLst/>
          </a:prstGeom>
        </p:spPr>
        <p:txBody>
          <a:bodyPr vert="horz" lIns="408220" tIns="204140" rIns="408220" bIns="20414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6838"/>
            <a:ext cx="67208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3366838"/>
            <a:ext cx="91211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6838"/>
            <a:ext cx="67208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00838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hf hdr="0" ftr="0" dt="0"/>
  <p:txStyles>
    <p:titleStyle>
      <a:lvl1pPr algn="ctr" defTabSz="340083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275314" indent="-1275314" algn="l" defTabSz="3400838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63185" indent="-1062790" algn="l" defTabSz="3400838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51051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51463" indent="-850194" algn="l" defTabSz="3400838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51891" indent="-850194" algn="l" defTabSz="3400838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52307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52726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53148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453564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41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838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1262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1681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209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2515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2933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3356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02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0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06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08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155" indent="-1275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1284" indent="-1210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1867" indent="-1304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2566" indent="-11747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182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2034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2251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2472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268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21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42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63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085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106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1286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148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170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7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94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92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803" indent="-12748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0598" indent="-1209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0821" indent="-13043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1198" indent="-11744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0106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9847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9598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9351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9095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74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949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923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898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872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8482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8217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796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2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85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7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71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449" indent="-1274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913" indent="-120957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9775" indent="-1303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9824" indent="-11741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838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7661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6944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622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5507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275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855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783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7112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638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567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494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422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8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76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64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5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097" indent="-12740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226" indent="-1209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8730" indent="-1303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8457" indent="-1173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6666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5478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429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3104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192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808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7626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643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524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405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287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1673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048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66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50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33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749" indent="-12737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8540" indent="-1208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7685" indent="-1303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7090" indent="-11735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4949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3292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1635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9986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8331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33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669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502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337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1717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006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839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6746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8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57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3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15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399" indent="-12733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854" indent="-12085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6637" indent="-130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5723" indent="-11731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3231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1104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898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686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4745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873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5758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362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150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9381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726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5132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300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4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48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2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96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052" indent="-12730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170" indent="-1208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5591" indent="-1302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4353" indent="-11728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151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8919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633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3748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1160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40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4825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2226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9639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7047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446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1862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9271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9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8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87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16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676" indent="-1164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5450" indent="-11053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2483" indent="-1191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0893" indent="-10730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0188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3092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6015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8921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1830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91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82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873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164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4556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7462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0379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328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9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38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08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77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705" indent="-12727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6488" indent="-1207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4545" indent="-13021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2985" indent="-1172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9797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6734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368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0628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757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938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389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082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777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471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166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8593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5537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290" y="33374865"/>
            <a:ext cx="4245189" cy="20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4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94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59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353" indent="-12723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5804" indent="-1207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3506" indent="-13018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1617" indent="-11722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8081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455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1036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7513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399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4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956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9422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59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237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88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532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18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60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0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80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40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006" indent="-12720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5121" indent="-12072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92462" indent="-130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70249" indent="-11718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36364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32372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8385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439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040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00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026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8024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4038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0039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6063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206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8071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8" r:id="rId1"/>
    <p:sldLayoutId id="2147484999" r:id="rId2"/>
    <p:sldLayoutId id="2147485000" r:id="rId3"/>
    <p:sldLayoutId id="2147485001" r:id="rId4"/>
    <p:sldLayoutId id="2147485002" r:id="rId5"/>
    <p:sldLayoutId id="2147485003" r:id="rId6"/>
    <p:sldLayoutId id="2147485004" r:id="rId7"/>
    <p:sldLayoutId id="2147485005" r:id="rId8"/>
    <p:sldLayoutId id="2147485006" r:id="rId9"/>
    <p:sldLayoutId id="2147485007" r:id="rId10"/>
    <p:sldLayoutId id="21474850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108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66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21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656" indent="-12716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4440" indent="-1206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1418" indent="-130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8880" indent="-11715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4648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0189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573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128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6830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53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1089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6624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2171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771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3263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879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4336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0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01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5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03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310" indent="-12713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757" indent="-12065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0379" indent="-13007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7512" indent="-1171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2935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8006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308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816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3247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069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015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522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0305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537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047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5532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060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3427196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3402198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124969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50296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4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92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38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84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962" indent="-1270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076" indent="-1206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9335" indent="-1300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6147" indent="-11709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122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5825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044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5057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9668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607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22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3829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8436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3043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7672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226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6878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r">
              <a:defRPr sz="6082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41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82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2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65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610" indent="-1270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2392" indent="-1205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88293" indent="-1300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64783" indent="-1170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29508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2364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779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1947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6090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139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829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243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657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071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487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900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3147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6603" tIns="203363" rIns="406603" bIns="20336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6603" tIns="203363" rIns="406603" bIns="20336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305"/>
            <a:ext cx="6720840" cy="1683321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305"/>
            <a:ext cx="9121140" cy="1683321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8791" tIns="169447" rIns="338791" bIns="16944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</p:sldLayoutIdLst>
  <p:hf hdr="0" ftr="0" dt="0"/>
  <p:txStyles>
    <p:titleStyle>
      <a:lvl1pPr algn="l" defTabSz="3387356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262" indent="-1270262" algn="l" defTabSz="3387356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2230" indent="-1058558" algn="l" defTabSz="3387356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4193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7871" indent="-846848" algn="l" defTabSz="3387356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21548" indent="-846848" algn="l" defTabSz="3387356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5221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8906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02585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6252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675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7356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1034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471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8383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208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5742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942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6490" tIns="203308" rIns="406490" bIns="20330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6490" tIns="203308" rIns="406490" bIns="20330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320"/>
            <a:ext cx="6720840" cy="1683321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320"/>
            <a:ext cx="9121140" cy="1683321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8697" tIns="169401" rIns="338697" bIns="16940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</p:sldLayoutIdLst>
  <p:hf hdr="0" ftr="0" dt="0"/>
  <p:txStyles>
    <p:titleStyle>
      <a:lvl1pPr algn="l" defTabSz="3386423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914" indent="-1269914" algn="l" defTabSz="3386423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1475" indent="-1058265" algn="l" defTabSz="3386423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302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6241" indent="-846616" algn="l" defTabSz="338642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19452" indent="-846616" algn="l" defTabSz="338642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2661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587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9092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2296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21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6423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9632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2848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605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928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2481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5696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27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54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8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098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9565" indent="-12695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0347" indent="-1204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5167" indent="-12989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0689" indent="-11696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24367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7110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9865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02614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95363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74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5494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823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0983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3727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649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922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197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5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76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01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405" indent="-11644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918" indent="-11051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1672" indent="-1191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9830" indent="-10727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8855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140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395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6501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9048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53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9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76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019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27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5294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8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38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406265" tIns="203200" rIns="406265" bIns="20320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400219"/>
            <a:ext cx="25923241" cy="23758164"/>
          </a:xfrm>
          <a:prstGeom prst="rect">
            <a:avLst/>
          </a:prstGeom>
        </p:spPr>
        <p:txBody>
          <a:bodyPr vert="horz" lIns="406265" tIns="203200" rIns="406265" bIns="20320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010"/>
            <a:ext cx="67208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010"/>
            <a:ext cx="91211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010"/>
            <a:ext cx="67208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</p:sldLayoutIdLst>
  <p:hf hdr="0" ftr="0" dt="0"/>
  <p:txStyles>
    <p:titleStyle>
      <a:lvl1pPr algn="ctr" defTabSz="3384563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218" indent="-1269218" algn="l" defTabSz="3384563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9960" indent="-1057679" algn="l" defTabSz="3384563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3069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22979" indent="-846148" algn="l" defTabSz="3384563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15261" indent="-846148" algn="l" defTabSz="3384563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07539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99823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210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84377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28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456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683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912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139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3697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5962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824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033328"/>
            <a:ext cx="25443180" cy="2933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5499965"/>
            <a:ext cx="25443180" cy="271664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845918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691816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537729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383634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480331" indent="-1480331" algn="l" rtl="0" eaLnBrk="1" fontAlgn="base" hangingPunct="1">
        <a:spcBef>
          <a:spcPts val="2625"/>
        </a:spcBef>
        <a:spcAft>
          <a:spcPct val="0"/>
        </a:spcAft>
        <a:buSzPct val="120000"/>
        <a:buFont typeface="Lucida Grande" charset="0"/>
        <a:buChar char="▪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56122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806591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5028452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6273820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7119719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965627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81153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965744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845918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691816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53772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4pPr>
      <a:lvl5pPr marL="3383634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5pPr>
      <a:lvl6pPr marL="422953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6pPr>
      <a:lvl7pPr marL="507543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7pPr>
      <a:lvl8pPr marL="5921351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8pPr>
      <a:lvl9pPr marL="676726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13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27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404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54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521" indent="-12685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8301" indent="-12039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2043" indent="-12978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6595" indent="-116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92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057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19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3289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4640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135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2704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4045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540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6742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811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9447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0799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1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26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3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171" indent="-12681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7617" indent="-12035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1002" indent="-1297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5232" indent="-11683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7524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8405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9297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0182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1069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887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17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2652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3535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441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531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618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70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4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0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12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16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821" indent="-12678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6934" indent="-12032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9960" indent="-12971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3868" indent="-11680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5815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622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6658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707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7497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42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084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1255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1678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2092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253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293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3354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7" y="1441660"/>
            <a:ext cx="25923241" cy="59999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7" y="8400243"/>
            <a:ext cx="25923241" cy="237581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058"/>
            <a:ext cx="67208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583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058"/>
            <a:ext cx="91211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58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058"/>
            <a:ext cx="67208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499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</p:sldLayoutIdLst>
  <p:hf hdr="0" ftr="0" dt="0"/>
  <p:txStyles>
    <p:titleStyle>
      <a:lvl1pPr algn="ctr" defTabSz="1689955" rtl="0" eaLnBrk="1" fontAlgn="base" hangingPunct="1">
        <a:spcBef>
          <a:spcPct val="0"/>
        </a:spcBef>
        <a:spcAft>
          <a:spcPct val="0"/>
        </a:spcAft>
        <a:defRPr sz="16495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689955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379917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069861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759819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267475" indent="-1267475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79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46179" indent="-1056217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415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224883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99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914842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604791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929474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847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74664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646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95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991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986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9819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976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74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9683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963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5" r:id="rId1"/>
    <p:sldLayoutId id="2147485156" r:id="rId2"/>
    <p:sldLayoutId id="2147485157" r:id="rId3"/>
    <p:sldLayoutId id="2147485158" r:id="rId4"/>
    <p:sldLayoutId id="2147485159" r:id="rId5"/>
    <p:sldLayoutId id="2147485160" r:id="rId6"/>
    <p:sldLayoutId id="2147485161" r:id="rId7"/>
    <p:sldLayoutId id="2147485162" r:id="rId8"/>
    <p:sldLayoutId id="2147485163" r:id="rId9"/>
    <p:sldLayoutId id="2147485164" r:id="rId10"/>
    <p:sldLayoutId id="214748516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94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89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84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79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125" indent="-1267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5569" indent="-12026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7883" indent="-12964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1147" indent="-11673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2397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188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1380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087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0359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49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98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846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795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7443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6952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643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5916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5478" tIns="202823" rIns="405478" bIns="2028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5478" tIns="202823" rIns="405478" bIns="2028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415"/>
            <a:ext cx="6720840" cy="1683321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415"/>
            <a:ext cx="9121140" cy="1683321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7854" tIns="168997" rIns="337854" bIns="16899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7" r:id="rId1"/>
    <p:sldLayoutId id="2147485168" r:id="rId2"/>
    <p:sldLayoutId id="2147485169" r:id="rId3"/>
    <p:sldLayoutId id="2147485170" r:id="rId4"/>
    <p:sldLayoutId id="2147485171" r:id="rId5"/>
    <p:sldLayoutId id="2147485172" r:id="rId6"/>
    <p:sldLayoutId id="2147485173" r:id="rId7"/>
    <p:sldLayoutId id="2147485174" r:id="rId8"/>
    <p:sldLayoutId id="2147485175" r:id="rId9"/>
    <p:sldLayoutId id="2147485176" r:id="rId10"/>
    <p:sldLayoutId id="2147485177" r:id="rId11"/>
  </p:sldLayoutIdLst>
  <p:hf hdr="0" ftr="0" dt="0"/>
  <p:txStyles>
    <p:titleStyle>
      <a:lvl1pPr algn="l" defTabSz="3378057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775" indent="-1266775" algn="l" defTabSz="3378057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44666" indent="-1055640" algn="l" defTabSz="3378057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2255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11588" indent="-844523" algn="l" defTabSz="337805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00606" indent="-844523" algn="l" defTabSz="337805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28963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866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7691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5670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02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05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7071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609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511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4163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3175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2198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85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71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56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42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6430" indent="-12664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4206" indent="-12019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5806" indent="-12957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8423" indent="-11667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8979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7532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610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7466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3226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562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7127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56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424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279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137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992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84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405253" tIns="202715" rIns="405253" bIns="20271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400265"/>
            <a:ext cx="25923241" cy="23758164"/>
          </a:xfrm>
          <a:prstGeom prst="rect">
            <a:avLst/>
          </a:prstGeom>
        </p:spPr>
        <p:txBody>
          <a:bodyPr vert="horz" lIns="405253" tIns="202715" rIns="405253" bIns="20271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105"/>
            <a:ext cx="67208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105"/>
            <a:ext cx="91211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105"/>
            <a:ext cx="67208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r">
              <a:defRPr sz="4583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p:hf hdr="0" ftr="0" dt="0"/>
  <p:txStyles>
    <p:titleStyle>
      <a:lvl1pPr algn="ctr" defTabSz="168809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078" indent="-1266078" algn="l" defTabSz="1688098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3161" indent="-1055063" algn="l" defTabSz="1688098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20235" indent="-844058" algn="l" defTabSz="1688098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08335" indent="-844058" algn="l" defTabSz="1688098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596428" indent="-844058" algn="l" defTabSz="1688098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284524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26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07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48812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098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6197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4284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238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047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859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6671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4763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1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43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65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8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133" indent="-1164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386" indent="-1104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864" indent="-11910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8768" indent="-10725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7522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971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1896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4084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627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19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37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6564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874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093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311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531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748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6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52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28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731" indent="-1265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845" indent="-12012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3730" indent="-129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5702" indent="-11660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55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3187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0832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84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6095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633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268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289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0525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8149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5806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342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105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3" r:id="rId9"/>
    <p:sldLayoutId id="2147485224" r:id="rId10"/>
    <p:sldLayoutId id="214748522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1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4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1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86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384" indent="-1265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167" indent="-12009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2692" indent="-1294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4341" indent="-11657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385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1018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819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5363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2531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1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433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149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86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583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3018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0172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7337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28" r:id="rId2"/>
    <p:sldLayoutId id="2147485229" r:id="rId3"/>
    <p:sldLayoutId id="2147485230" r:id="rId4"/>
    <p:sldLayoutId id="2147485231" r:id="rId5"/>
    <p:sldLayoutId id="2147485232" r:id="rId6"/>
    <p:sldLayoutId id="2147485233" r:id="rId7"/>
    <p:sldLayoutId id="2147485234" r:id="rId8"/>
    <p:sldLayoutId id="2147485235" r:id="rId9"/>
    <p:sldLayoutId id="2147485236" r:id="rId10"/>
    <p:sldLayoutId id="214748523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7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34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01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68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034" indent="-126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1490" indent="-1200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1652" indent="-12943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2981" indent="-1165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215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884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556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2264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896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702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341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0107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681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3509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023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6921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3625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  <p:sldLayoutId id="2147485241" r:id="rId3"/>
    <p:sldLayoutId id="2147485242" r:id="rId4"/>
    <p:sldLayoutId id="2147485243" r:id="rId5"/>
    <p:sldLayoutId id="2147485244" r:id="rId6"/>
    <p:sldLayoutId id="2147485245" r:id="rId7"/>
    <p:sldLayoutId id="2147485246" r:id="rId8"/>
    <p:sldLayoutId id="2147485247" r:id="rId9"/>
    <p:sldLayoutId id="2147485248" r:id="rId10"/>
    <p:sldLayoutId id="214748524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2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24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87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49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686" indent="-12646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810" indent="-12002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0616" indent="-12939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1622" indent="-11651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0446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667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292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9169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5410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23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247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871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495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118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744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3674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9913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7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15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732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31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335" indent="-12643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132" indent="-11999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9576" indent="-1293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0259" indent="-11648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8740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4507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0294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6072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1846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773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1555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73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31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8869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466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04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62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3" r:id="rId1"/>
    <p:sldLayoutId id="2147485264" r:id="rId2"/>
    <p:sldLayoutId id="2147485265" r:id="rId3"/>
    <p:sldLayoutId id="2147485266" r:id="rId4"/>
    <p:sldLayoutId id="2147485267" r:id="rId5"/>
    <p:sldLayoutId id="2147485268" r:id="rId6"/>
    <p:sldLayoutId id="2147485269" r:id="rId7"/>
    <p:sldLayoutId id="2147485270" r:id="rId8"/>
    <p:sldLayoutId id="2147485271" r:id="rId9"/>
    <p:sldLayoutId id="2147485272" r:id="rId10"/>
    <p:sldLayoutId id="214748527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0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59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12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988" indent="-12639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453" indent="-11996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8538" indent="-1293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8904" indent="-11644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703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2339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7663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297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8288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308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062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5936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124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6549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18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71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2492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883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883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883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43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8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3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7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318" indent="-1263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8141" indent="-1198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6543" indent="-1292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6279" indent="-1163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3740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817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258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7007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1423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439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883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325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766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206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652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091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533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790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790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7" r:id="rId1"/>
    <p:sldLayoutId id="2147485288" r:id="rId2"/>
    <p:sldLayoutId id="2147485289" r:id="rId3"/>
    <p:sldLayoutId id="2147485290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9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79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18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580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968" indent="-1262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463" indent="-11986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5510" indent="-12922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4922" indent="-11635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2034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600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9947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391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7865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9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7905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1861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580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974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374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767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16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647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6471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6471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9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2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4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971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2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426" indent="-1262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405" indent="-11981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897" indent="-12916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812" indent="-11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939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2637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584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9089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2300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22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47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971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294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6164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9397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262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5873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317" r:id="rId7"/>
    <p:sldLayoutId id="2147485318" r:id="rId8"/>
    <p:sldLayoutId id="2147485319" r:id="rId9"/>
    <p:sldLayoutId id="2147485320" r:id="rId10"/>
    <p:sldLayoutId id="21474853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4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9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03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38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593" indent="-12625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738" indent="-11983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4400" indent="-12918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3475" indent="-11632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021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3672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7140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059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4058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454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92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0373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383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7281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076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4208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766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8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3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5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73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860" indent="-11638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855" indent="-1104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053" indent="-1190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7705" indent="-10722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619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8016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9843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166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3492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83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364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547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7302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912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0946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277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4594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3" r:id="rId1"/>
    <p:sldLayoutId id="2147485324" r:id="rId2"/>
    <p:sldLayoutId id="2147485325" r:id="rId3"/>
    <p:sldLayoutId id="2147485326" r:id="rId4"/>
    <p:sldLayoutId id="2147485327" r:id="rId5"/>
    <p:sldLayoutId id="2147485328" r:id="rId6"/>
    <p:sldLayoutId id="2147485329" r:id="rId7"/>
    <p:sldLayoutId id="2147485330" r:id="rId8"/>
    <p:sldLayoutId id="2147485331" r:id="rId9"/>
    <p:sldLayoutId id="2147485332" r:id="rId10"/>
    <p:sldLayoutId id="21474853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9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19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244" indent="-12622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062" indent="-11979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365" indent="-1291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118" indent="-1162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51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1507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4513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750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0502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991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99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8984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198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496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798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096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3963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5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0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75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01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897" indent="-12618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384" indent="-11976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2333" indent="-12911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0760" indent="-1162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6817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9340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1886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4415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6949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527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07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7595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013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264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520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7723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0258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0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41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6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828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547" indent="-12615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704" indent="-11973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1296" indent="-12907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9405" indent="-11622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511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7176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925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132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339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06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4149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6208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8281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0337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243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4485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6553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5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32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48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6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199" indent="-12611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026" indent="-1197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0262" indent="-1290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8046" indent="-11619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3413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5014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662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823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9841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597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221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482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6429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802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965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124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285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22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34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45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849" indent="-12608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348" indent="-1196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9228" indent="-1290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6690" indent="-11616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171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2851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400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5149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6294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1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2294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34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4578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57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687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80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915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6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13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20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27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501" indent="-12605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2668" indent="-11963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8191" indent="-1289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5333" indent="-11612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0012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068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1378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205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2743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675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137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2048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2731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339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410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4773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5456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04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0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08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153" indent="-12601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1989" indent="-11960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7156" indent="-12893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3979" indent="-116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8311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5852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3875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18976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89919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21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044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0661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0882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1085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133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1539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1758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4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9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4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585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590" indent="-11635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322" indent="-11043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9245" indent="-11905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6645" indent="-10720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485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632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778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9251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071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471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923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4388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585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731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8777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024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170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1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33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44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317" indent="-116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2793" indent="-11040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8433" indent="-11902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5583" indent="-10717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35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4632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57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6834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7937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11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19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33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440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5507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6602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7711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88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253525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0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1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221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2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047" indent="-1163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2263" indent="-11038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7622" indent="-11899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44527" indent="-1071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02196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52941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368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442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5159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746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475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221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295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3701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4429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518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591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0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07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1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15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773" indent="-11627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1729" indent="-11035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6810" indent="-1189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3465" indent="-1071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086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1252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162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2005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2383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3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075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113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151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18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226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265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3015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955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955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955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7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5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9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91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327" indent="-1162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849" indent="-11031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473" indent="-11892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719" indent="-10708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65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8455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8220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8007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777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792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557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9331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911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893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867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844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822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1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235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8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46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130" indent="-11671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227" indent="-11076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9777" indent="-11941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0453" indent="-10752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21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835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4531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070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68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1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35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852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4696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08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704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3218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9393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6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3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89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862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226" indent="-11622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668" indent="-11030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198" indent="-1189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349" indent="-10707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213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7868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7522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7179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6830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667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30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896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62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27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7925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7593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7234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3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8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78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71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957" indent="-11619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141" indent="-1102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4390" indent="-1188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0290" indent="-1070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688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617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5468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4765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4056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30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858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787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717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646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5753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5061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434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89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78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67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5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682" indent="-1161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9607" indent="-11025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3584" indent="-11886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39230" indent="-10702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9555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4448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342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235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1282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944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786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679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5726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466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3588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253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145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666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666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666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8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66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5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33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235" indent="-1161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731" indent="-11021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2245" indent="-1188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7483" indent="-10698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3347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1695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0011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8354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6683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34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6666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500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3335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1668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000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8327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6663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594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594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9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9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8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964" indent="-1160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206" indent="-1101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440" indent="-11878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421" indent="-10696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2025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0009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96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944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391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984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947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915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89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86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839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580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377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8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7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5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3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874" indent="-11608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026" indent="-11017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163" indent="-11877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055" indent="-10695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574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942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27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118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2966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86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701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54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39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245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094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4952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278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5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9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24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99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599" indent="-1160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7497" indent="-1101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0356" indent="-1187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4997" indent="-10692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0243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7729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5224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2710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0196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50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979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246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995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7444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492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2426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990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1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2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13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85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330" indent="-11603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968" indent="-11012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9549" indent="-1187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3941" indent="-1069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8917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6042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3174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029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741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141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255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1382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850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563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2764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9899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701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35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02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7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056" indent="-11600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443" indent="-11009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8744" indent="-1186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2885" indent="-1068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759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4353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112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7888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4650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781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353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0299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7062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3834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059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737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412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2"/>
            <a:ext cx="25923241" cy="4158302"/>
          </a:xfrm>
          <a:prstGeom prst="rect">
            <a:avLst/>
          </a:prstGeom>
        </p:spPr>
        <p:txBody>
          <a:bodyPr vert="horz" lIns="0" tIns="185553" rIns="0" bIns="1855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6799975"/>
            <a:ext cx="25923241" cy="25358151"/>
          </a:xfrm>
          <a:prstGeom prst="rect">
            <a:avLst/>
          </a:prstGeom>
        </p:spPr>
        <p:txBody>
          <a:bodyPr vert="horz" lIns="371213" tIns="185553" rIns="371213" bIns="1855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6979"/>
            <a:ext cx="67208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3366979"/>
            <a:ext cx="91211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6979"/>
            <a:ext cx="67208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9233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ctr" defTabSz="3092337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159614" indent="-1159614" algn="l" defTabSz="3092337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12520" indent="-966367" algn="l" defTabSz="3092337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6541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11583" indent="-773093" algn="l" defTabSz="309233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57766" indent="-773093" algn="l" defTabSz="309233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393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5009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9625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142426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18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337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50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675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844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701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317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934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58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16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74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32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859" indent="-1166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9698" indent="-11074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78969" indent="-1193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59388" indent="-10750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20847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7665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2473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8281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409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80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162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7431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324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905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4864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068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6485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0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20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8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41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516" indent="-1159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5388" indent="-11004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7128" indent="-11863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0769" indent="-10682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4940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0978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702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307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9113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057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092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131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17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223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6264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232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835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6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137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70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27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250" indent="-1159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859" indent="-11002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6324" indent="-1186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9711" indent="-10680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3613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9295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4982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0668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6347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6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37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7048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2735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8424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4099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97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5472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33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06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596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12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982" indent="-11589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334" indent="-10999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5516" indent="-1185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8658" indent="-10677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229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7609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2935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826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358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33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0648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596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1293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662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194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7274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259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9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9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48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9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711" indent="-11587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805" indent="-10997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4708" indent="-11855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7603" indent="-10675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0968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592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0890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5856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081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97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926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4884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985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4823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9778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4752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9707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61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2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3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84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446" indent="-1158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277" indent="-1099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900" indent="-1185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6549" indent="-10672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9640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423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8843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344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8047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614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206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380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84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301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76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222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682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2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84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2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69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174" indent="-1158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748" indent="-1099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099" indent="-1185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5492" indent="-10670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8318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2552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6795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1044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5283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2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8482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2726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697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1219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54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971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3945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8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7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1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55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903" indent="-11579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223" indent="-10989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2289" indent="-11847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4438" indent="-10667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698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0869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4753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8644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251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891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76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1647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5533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942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3295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7188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1066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5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0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05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40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634" indent="-1157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694" indent="-10986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1487" indent="-11844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3380" indent="-10665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5664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918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2709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6240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975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532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044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0566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409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761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113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466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818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79" y="33374865"/>
            <a:ext cx="4245189" cy="20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63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94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265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363" indent="-1157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167" indent="-10984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0685" indent="-1184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2323" indent="-10662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434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749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0670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383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698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172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323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948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2654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581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8975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2149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5306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2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56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84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12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099" indent="-11570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0641" indent="-109817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9880" indent="-1183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21272" indent="-10660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73020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15814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8628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1431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4223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8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5608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84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12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4014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6815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2426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9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63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17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587" indent="-11665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9167" indent="-110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8154" indent="-1193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8329" indent="-10747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9514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4960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0412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5858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1311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44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90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634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1794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7242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269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813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3586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8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7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97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828" indent="-1156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0107" indent="-1097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9076" indent="-1183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0212" indent="-10657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1695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4131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6584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9032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1463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447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88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733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977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221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465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711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954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08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1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6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83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558" indent="-1156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582" indent="-10976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8273" indent="-11833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9160" indent="-10655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0370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245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4538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663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8701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08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16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625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833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042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2501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459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667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3427196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3402198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124969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50296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17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34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5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68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292" indent="-11562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055" indent="-10974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7469" indent="-1183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8104" indent="-1065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9048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077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250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423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5944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729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451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51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6898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8626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034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20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3793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r">
              <a:defRPr sz="5249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13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27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40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5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024" indent="-1156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58526" indent="-1097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6668" indent="-1182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17052" indent="-10650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6772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0908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0458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183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318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36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732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4093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5455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682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818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9557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0918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988" tIns="184923" rIns="369988" bIns="1849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988" tIns="184923" rIns="369988" bIns="1849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525"/>
            <a:ext cx="6720840" cy="1683321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525"/>
            <a:ext cx="9121140" cy="1683321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8283" tIns="154082" rIns="308283" bIns="15408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hdr="0" ftr="0" dt="0"/>
  <p:txStyles>
    <p:titleStyle>
      <a:lvl1pPr algn="l" defTabSz="3082013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753" indent="-1155753" algn="l" defTabSz="3082013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4123" indent="-963137" algn="l" defTabSz="3082013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2497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3510" indent="-770509" algn="l" defTabSz="3082013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4526" indent="-770509" algn="l" defTabSz="3082013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5522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6531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7530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8545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00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013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3014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4022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502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6028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7041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8045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900" tIns="184878" rIns="369900" bIns="1848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900" tIns="184878" rIns="369900" bIns="1848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546"/>
            <a:ext cx="6720840" cy="1683321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546"/>
            <a:ext cx="9121140" cy="1683321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8209" tIns="154045" rIns="308209" bIns="1540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hf hdr="0" ftr="0" dt="0"/>
  <p:txStyles>
    <p:titleStyle>
      <a:lvl1pPr algn="l" defTabSz="3081297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484" indent="-1155484" algn="l" defTabSz="3081297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3538" indent="-962914" algn="l" defTabSz="3081297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160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2254" indent="-770327" algn="l" defTabSz="3081297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2908" indent="-770327" algn="l" defTabSz="3081297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3552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4196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483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5495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64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297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1934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2586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323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387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452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5168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028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05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0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11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5217" indent="-11552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6945" indent="-10963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4256" indent="-1181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3893" indent="-1064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3764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04045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44341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84630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24908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283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057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0855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115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143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171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2012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2298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369730" tIns="184788" rIns="369730" bIns="184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399982"/>
            <a:ext cx="25923241" cy="23758164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243"/>
            <a:ext cx="67208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243"/>
            <a:ext cx="91211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243"/>
            <a:ext cx="67208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ctr" defTabSz="3079863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4946" indent="-1154946" algn="l" defTabSz="3079863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02375" indent="-962462" algn="l" defTabSz="3079863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980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89744" indent="-769969" algn="l" defTabSz="307986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29675" indent="-769969" algn="l" defTabSz="307986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960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0952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49447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8938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924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9863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977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9711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964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9559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949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9422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033328"/>
            <a:ext cx="25443180" cy="2933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5499965"/>
            <a:ext cx="25443180" cy="271664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769788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539569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309350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079142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347108" indent="-1347108" algn="l" rtl="0" eaLnBrk="1" fontAlgn="base" hangingPunct="1">
        <a:spcBef>
          <a:spcPts val="2381"/>
        </a:spcBef>
        <a:spcAft>
          <a:spcPct val="0"/>
        </a:spcAft>
        <a:buSzPct val="120000"/>
        <a:buFont typeface="Lucida Grande" charset="0"/>
        <a:buChar char="▪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330735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4640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457593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57092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647901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248803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01859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8788360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1pPr>
      <a:lvl2pPr marL="769788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2pPr>
      <a:lvl3pPr marL="1539569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3pPr>
      <a:lvl4pPr marL="230935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4pPr>
      <a:lvl5pPr marL="3079142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5pPr>
      <a:lvl6pPr marL="3848907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6pPr>
      <a:lvl7pPr marL="4618703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7pPr>
      <a:lvl8pPr marL="5388486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8pPr>
      <a:lvl9pPr marL="6158274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92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84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76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68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407" indent="-11544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5368" indent="-10956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846" indent="-1181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0737" indent="-10635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9802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9006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8225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7440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6637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21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842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762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684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604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525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447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367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08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5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0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312" indent="-1166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634" indent="-11069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7344" indent="-1193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7270" indent="-10745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8179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326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8354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3440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852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08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17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525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0344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542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051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559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068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8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77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65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54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141" indent="-1154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843" indent="-10953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044" indent="-11808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9684" indent="-10633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8482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7328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6183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504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388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85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7706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655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540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4257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309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195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080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4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698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54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39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873" indent="-1153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318" indent="-10951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0242" indent="-1180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8630" indent="-10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7162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5649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4148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2646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1131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49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98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5478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396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246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09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94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793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7" y="1441660"/>
            <a:ext cx="25923241" cy="59999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7" y="8399982"/>
            <a:ext cx="25923241" cy="237581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326"/>
            <a:ext cx="67208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16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326"/>
            <a:ext cx="91211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164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326"/>
            <a:ext cx="67208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91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ctr" defTabSz="1538141" rtl="0" eaLnBrk="1" fontAlgn="base" hangingPunct="1">
        <a:spcBef>
          <a:spcPct val="0"/>
        </a:spcBef>
        <a:spcAft>
          <a:spcPct val="0"/>
        </a:spcAft>
        <a:defRPr sz="1499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538141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076270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61439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15252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53601" indent="-1153601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499464" indent="-961339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41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845319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332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383461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921594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45972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7859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598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74123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14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2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439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252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06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8795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693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5066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55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3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10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333" indent="-11533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3268" indent="-1094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8632" indent="-11800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6528" indent="-10625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4524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229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0078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7855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562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78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5552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332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1096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887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6645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442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219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130" tIns="184478" rIns="369130" bIns="1844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130" tIns="184478" rIns="369130" bIns="1844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682"/>
            <a:ext cx="6720840" cy="1683321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682"/>
            <a:ext cx="9121140" cy="1683321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7568" tIns="153711" rIns="307568" bIns="15371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hf hdr="0" ftr="0" dt="0"/>
  <p:txStyles>
    <p:titleStyle>
      <a:lvl1pPr algn="l" defTabSz="3074830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7" indent="-1153067" algn="l" defTabSz="3074830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498301" indent="-960888" algn="l" defTabSz="3074830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43525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80946" indent="-768705" algn="l" defTabSz="3074830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18366" indent="-768705" algn="l" defTabSz="3074830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55782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319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060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8030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42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83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225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966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7077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449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191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9329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0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4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1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82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795" indent="-1152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2219" indent="-10940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7029" indent="-11795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4425" indent="-10620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1889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8935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600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306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0114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064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11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117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822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529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233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940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6457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368960" tIns="184395" rIns="368960" bIns="1843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399982"/>
            <a:ext cx="25923241" cy="23758164"/>
          </a:xfrm>
          <a:prstGeom prst="rect">
            <a:avLst/>
          </a:prstGeom>
        </p:spPr>
        <p:txBody>
          <a:bodyPr vert="horz" lIns="368960" tIns="184395" rIns="368960" bIns="18439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384"/>
            <a:ext cx="67208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384"/>
            <a:ext cx="91211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384"/>
            <a:ext cx="67208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r">
              <a:defRPr sz="4164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  <p:sldLayoutId id="2147484328" r:id="rId11"/>
  </p:sldLayoutIdLst>
  <p:hf hdr="0" ftr="0" dt="0"/>
  <p:txStyles>
    <p:titleStyle>
      <a:lvl1pPr algn="ctr" defTabSz="1536709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524" indent="-1152524" algn="l" defTabSz="1536709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497135" indent="-960439" algn="l" defTabSz="1536709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1737" indent="-768345" algn="l" defTabSz="1536709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78438" indent="-768345" algn="l" defTabSz="1536709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15142" indent="-768345" algn="l" defTabSz="1536709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838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88532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5227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1935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70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396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009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6797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3494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018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6895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358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63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26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90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53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256" indent="-11522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1173" indent="-1093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5430" indent="-11789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2323" indent="-10615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9254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558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1935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8281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461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35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267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902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536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170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8036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4384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0722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9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7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39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985" indent="-1151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648" indent="-1093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4630" indent="-1178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1273" indent="-10613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7939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391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990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5890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1863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99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9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794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392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9911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588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187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78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6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2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686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24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718" indent="-1151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123" indent="-10930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828" indent="-11783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0224" indent="-10610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6618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2236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7869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3497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9113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636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243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686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249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8124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3741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9367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4992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9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41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88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043" indent="-11660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105" indent="-11066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6536" indent="-1193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6202" indent="-1074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684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157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629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102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574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72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44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416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8894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3612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833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3066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778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28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05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57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1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451" indent="-115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598" indent="-10928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030" indent="-117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9174" indent="-10608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5303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05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5836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1107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63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28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0528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579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10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633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158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68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212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9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8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47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963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179" indent="-11511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073" indent="-10925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2229" indent="-1177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8128" indent="-1060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3983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8885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380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8716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361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92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816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4724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963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4539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944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4358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9263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5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0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36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81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911" indent="-11509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8548" indent="-1092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1428" indent="-11775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7078" indent="-10603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2672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7213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1775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632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086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56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099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3651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819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27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7294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18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03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758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758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758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7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13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52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347" indent="-11503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7438" indent="-10917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9750" indent="-1176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4886" indent="-10598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9901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3707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7496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1309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5085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81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7588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1395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5202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8987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280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6579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0394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687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687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8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0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37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076" indent="-11500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914" indent="-10915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950" indent="-1176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3837" indent="-10595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8588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20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5465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8919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23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45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877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0324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377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7201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0658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4076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753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570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5702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5702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8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7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5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3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632" indent="-11496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053" indent="-10910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625" indent="-11762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083" indent="-1059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414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9270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210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95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796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857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702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56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399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424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710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92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786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1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2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93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24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837" indent="-11498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453" indent="-10912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227" indent="-1176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883" indent="-10593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7412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052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3647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6768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988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136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24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936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2474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5601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8708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183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495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77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2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0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568" indent="-11495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928" indent="-1091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429" indent="-11761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833" indent="-10590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096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8851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1619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385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140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77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52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291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043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809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656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33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09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41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72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96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297" indent="-11492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403" indent="-10907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6628" indent="-1175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0790" indent="-10588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4781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7179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95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1997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43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419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80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7216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961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2022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4417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683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9231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0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61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81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027" indent="-11490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878" indent="-1090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828" indent="-11756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9744" indent="-1058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3469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5506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7563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960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164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06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097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614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8182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0235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227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4329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6371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3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8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30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74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768" indent="-11657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573" indent="-11063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5726" indent="-1192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5142" indent="-107401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5512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987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423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859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295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36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8725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307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7441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180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6164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052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488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7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33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50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67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756" indent="-1148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353" indent="-10902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030" indent="-1175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8694" indent="-10583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2157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3835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5531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7224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8903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704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379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5072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675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844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012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1825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351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3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26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4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53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493" indent="-11484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828" indent="-1089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4229" indent="-11750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7648" indent="-10580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084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216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3505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4843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6162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347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2663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400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5322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6658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7986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9325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0659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99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29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38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222" indent="-11482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306" indent="-10897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3434" indent="-11748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6600" indent="-1057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9526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0491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1480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2458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3423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99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947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292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389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487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5841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6829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780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6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2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1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24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7953" indent="-11479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2785" indent="-1089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2636" indent="-11745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5559" indent="-10576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8217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58824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8945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007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0682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63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23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185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246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309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3701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4329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494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8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76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14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53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375" indent="-12853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1239" indent="-12199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2316" indent="-13151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2477" indent="-11842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190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573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956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3392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722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831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766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1492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532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915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298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6813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10646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3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671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00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34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020" indent="-1285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0550" indent="-1219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1262" indent="-1314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1095" indent="-1183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0170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3528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6887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0246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3605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3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671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007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343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6795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01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351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687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  <p:sldLayoutId id="214748455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12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5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86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15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669" indent="-12846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9860" indent="-121924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30208" indent="-1314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19714" indent="-11835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9843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801132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4210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709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998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88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5776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866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155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443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733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021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3105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2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4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7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96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314" indent="-12843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9168" indent="-1218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9156" indent="-13140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8334" indent="-1183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6706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9118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153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3954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637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413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48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7252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9668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2081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4506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6919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93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3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58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77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964" indent="-1283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8478" indent="-1218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8104" indent="-1313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6956" indent="-118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497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691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886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081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2754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94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3896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584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7782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972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167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362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7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4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9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44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58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612" indent="-12836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789" indent="-12182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7048" indent="-131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5575" indent="-11825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32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4711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6187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7663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91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4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9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44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589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73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88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03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1803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19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59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497" indent="-116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040" indent="-11061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916" indent="-1192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4079" indent="-10737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4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8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2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6176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0175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1992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5991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9989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3985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799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1983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0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3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4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258" indent="-12832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100" indent="-12179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5996" indent="-13129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4196" indent="-11822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150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2511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351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451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552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99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013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3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4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501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6028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703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803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10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15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21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906" indent="-1282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409" indent="-12175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4942" indent="-1312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2818" indent="-11819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9778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0309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0841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1376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1913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52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107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1599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213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266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3207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373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427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0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01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018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0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556" indent="-12825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5719" indent="-12172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3888" indent="-13122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1436" indent="-11816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8046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8110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8168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8237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8303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0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013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0186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02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0308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0384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044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0509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094" y="1390279"/>
            <a:ext cx="16071339" cy="284778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441847"/>
            <a:ext cx="26420606" cy="2796405"/>
          </a:xfrm>
          <a:prstGeom prst="rect">
            <a:avLst/>
          </a:prstGeom>
        </p:spPr>
        <p:txBody>
          <a:bodyPr vert="horz" lIns="410428" tIns="205198" rIns="410428" bIns="20519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2898341"/>
            <a:ext cx="28947617" cy="321169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3041292"/>
            <a:ext cx="8074382" cy="2691103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3" y="33562426"/>
            <a:ext cx="11700405" cy="17737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2" r:id="rId10"/>
    <p:sldLayoutId id="2147484643" r:id="rId11"/>
    <p:sldLayoutId id="2147484644" r:id="rId12"/>
    <p:sldLayoutId id="2147484645" r:id="rId13"/>
  </p:sldLayoutIdLst>
  <p:hf hdr="0" ftr="0" dt="0"/>
  <p:txStyles>
    <p:titleStyle>
      <a:lvl1pPr algn="l" defTabSz="1709586" rtl="0" eaLnBrk="1" latinLnBrk="0" hangingPunct="1">
        <a:spcBef>
          <a:spcPct val="0"/>
        </a:spcBef>
        <a:buNone/>
        <a:defRPr sz="1357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282202" indent="-1282202" algn="l" defTabSz="1709586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78094" indent="-1068500" algn="l" defTabSz="1709586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73982" indent="-854790" algn="l" defTabSz="1709586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83575" indent="-854790" algn="l" defTabSz="1709586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93165" indent="-854790" algn="l" defTabSz="1709586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40276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11235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821946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531537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586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919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877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8368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795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7562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715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674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91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82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736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64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850" indent="-12818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4340" indent="-121657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1786" indent="-13115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8679" indent="-1180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459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3709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283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1957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1085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114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249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736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6488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560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474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386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2982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6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7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5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46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496" indent="-12814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3652" indent="-1216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0737" indent="-13111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7298" indent="-11806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2863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1506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0162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8821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7475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64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7308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595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4605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257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1922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056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9221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18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63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45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2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146" indent="-12811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962" indent="-1215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9687" indent="-13107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5923" indent="-1180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1133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931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7492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568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3867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18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6369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4544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2727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090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910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727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5463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54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3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08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794" indent="-1280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272" indent="-1215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8637" indent="-131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4548" indent="-11799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940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711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4829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254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0264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71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542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3135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0848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8554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6282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398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1701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44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1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89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442" indent="-128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1582" indent="-12152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7590" indent="-13100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3170" indent="-11796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767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491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2163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9409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6656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242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448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172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8971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6208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3463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070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7945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67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35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031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70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088" indent="-12800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0895" indent="-1214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6540" indent="-13097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1796" indent="-11793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59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2722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9498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6274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30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77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3549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0317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709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386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0645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741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4188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63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2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09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454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225" indent="-1165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6509" indent="-11058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101" indent="-11921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3016" indent="-1073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2850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6484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0121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3756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7392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637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27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090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4542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8179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181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5456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9081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253525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63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2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89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5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734" indent="-12797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0212" indent="-1214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5490" indent="-1309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00419" indent="-11789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7422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80525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683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3139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9446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30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26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89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521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151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7831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412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0433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16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7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33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384" indent="-1279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9520" indent="-1214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4440" indent="-13089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9044" indent="-117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249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832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4168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000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584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835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16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7499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333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91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5016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0842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667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1020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1020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1020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10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0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53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0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836" indent="-1278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450" indent="-12137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800" indent="-1308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910" indent="-1178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813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4918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001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512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0217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10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0208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5312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041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552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0625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5721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0829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979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46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95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680" indent="-12786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145" indent="-1213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340" indent="-1308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292" indent="-11780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047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3945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8839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37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86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89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798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6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5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447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9383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427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9171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88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32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327" indent="-1278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458" indent="-1213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1291" indent="-1307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4919" indent="-11776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7324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1749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6178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0612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5040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4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885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327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771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21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6567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099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542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39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79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18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58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973" indent="-12779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96772" indent="-121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0241" indent="-1307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93542" indent="-11773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65600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69558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3516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7482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1443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96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7922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1875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5834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9789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3758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7707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1673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64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6459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64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32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64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96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29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425" indent="-12774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703" indent="-12123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8601" indent="-13069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1414" indent="-1176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2915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6144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9367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2600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5821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3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6459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969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291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614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9371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2597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5826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552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55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7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5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82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10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073" indent="-12770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019" indent="-12120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557" indent="-1306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0040" indent="-11765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1191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3957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6710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9476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2225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76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52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828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1041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380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655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9318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207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5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1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76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915" indent="-1276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714" indent="-12119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097" indent="-13064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9426" indent="-11764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43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297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553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8095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065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55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11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65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0214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276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532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786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2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0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41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6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564" indent="-12765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029" indent="-1211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6052" indent="-13061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8054" indent="-11760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871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0789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288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4968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7055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087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4174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625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8339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0418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2516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459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6681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tiff"/><Relationship Id="rId18" Type="http://schemas.openxmlformats.org/officeDocument/2006/relationships/image" Target="../media/image21.png"/><Relationship Id="rId3" Type="http://schemas.openxmlformats.org/officeDocument/2006/relationships/image" Target="../media/image9.jpeg"/><Relationship Id="rId21" Type="http://schemas.openxmlformats.org/officeDocument/2006/relationships/image" Target="../media/image24.tiff"/><Relationship Id="rId7" Type="http://schemas.openxmlformats.org/officeDocument/2006/relationships/hyperlink" Target="https://people.inf.ethz.ch/omutlu/pub/VBI-virtual-block-interface_isca20.pdf" TargetMode="External"/><Relationship Id="rId12" Type="http://schemas.openxmlformats.org/officeDocument/2006/relationships/image" Target="../media/image15.gif"/><Relationship Id="rId17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tiff"/><Relationship Id="rId20" Type="http://schemas.openxmlformats.org/officeDocument/2006/relationships/image" Target="../media/image23.tiff"/><Relationship Id="rId1" Type="http://schemas.openxmlformats.org/officeDocument/2006/relationships/slideLayout" Target="../slideLayouts/slideLayout503.xml"/><Relationship Id="rId6" Type="http://schemas.openxmlformats.org/officeDocument/2006/relationships/hyperlink" Target="https://www.youtube.com/watch?v=7c6LgVrCwPo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0.png"/><Relationship Id="rId15" Type="http://schemas.openxmlformats.org/officeDocument/2006/relationships/image" Target="../media/image18.tiff"/><Relationship Id="rId23" Type="http://schemas.openxmlformats.org/officeDocument/2006/relationships/chart" Target="../charts/chart1.xml"/><Relationship Id="rId10" Type="http://schemas.openxmlformats.org/officeDocument/2006/relationships/image" Target="../media/image13.tiff"/><Relationship Id="rId19" Type="http://schemas.openxmlformats.org/officeDocument/2006/relationships/image" Target="../media/image22.tiff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14" Type="http://schemas.openxmlformats.org/officeDocument/2006/relationships/image" Target="../media/image17.tiff"/><Relationship Id="rId22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3408" y="346453"/>
            <a:ext cx="26961940" cy="4364595"/>
          </a:xfrm>
          <a:prstGeom prst="rect">
            <a:avLst/>
          </a:prstGeom>
          <a:noFill/>
        </p:spPr>
        <p:txBody>
          <a:bodyPr wrap="square" lIns="100903" tIns="50452" rIns="100903" bIns="50452" rtlCol="0">
            <a:spAutoFit/>
          </a:bodyPr>
          <a:lstStyle/>
          <a:p>
            <a:pPr algn="ctr"/>
            <a:r>
              <a:rPr lang="en-US" sz="7300" b="1" dirty="0">
                <a:latin typeface="Cambria" panose="02040503050406030204" pitchFamily="18" charset="0"/>
              </a:rPr>
              <a:t>The Virtual Block Interface: A Flexible Alternative</a:t>
            </a:r>
          </a:p>
          <a:p>
            <a:pPr algn="ctr"/>
            <a:r>
              <a:rPr lang="en-US" sz="7300" b="1" dirty="0">
                <a:latin typeface="Cambria" panose="02040503050406030204" pitchFamily="18" charset="0"/>
              </a:rPr>
              <a:t>to the Conventional Virtual Memory Framework</a:t>
            </a:r>
            <a:r>
              <a:rPr lang="en-US" sz="7300" dirty="0">
                <a:latin typeface="Cambria" panose="02040503050406030204" pitchFamily="18" charset="0"/>
              </a:rPr>
              <a:t> </a:t>
            </a:r>
          </a:p>
          <a:p>
            <a:pPr algn="ctr"/>
            <a:endParaRPr lang="en-US" sz="2000" b="1" dirty="0">
              <a:latin typeface="Cambria" panose="02040503050406030204" pitchFamily="18" charset="0"/>
              <a:cs typeface="Tahoma"/>
            </a:endParaRPr>
          </a:p>
          <a:p>
            <a:pPr algn="ctr"/>
            <a:r>
              <a:rPr lang="en-US" sz="3700" dirty="0" err="1">
                <a:latin typeface="Cambria" panose="02040503050406030204" pitchFamily="18" charset="0"/>
                <a:cs typeface="Tahoma"/>
              </a:rPr>
              <a:t>Nastaran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Hajinazar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   ,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Pratyush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Patel ,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Minesh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Patel  , Konstantinos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Kanellopoulos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 ,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Saugata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Ghose , </a:t>
            </a:r>
          </a:p>
          <a:p>
            <a:pPr algn="ctr"/>
            <a:r>
              <a:rPr lang="en-US" sz="3700" dirty="0" err="1">
                <a:latin typeface="Cambria" panose="02040503050406030204" pitchFamily="18" charset="0"/>
                <a:cs typeface="Tahoma"/>
              </a:rPr>
              <a:t>Rachata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Ausavarungnirun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 , Geraldo F. Oliveira  , Jonathan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Appavoo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 , Vivek Seshadri  ,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Onur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Mutlu</a:t>
            </a:r>
            <a:endParaRPr lang="en-US" sz="3700" dirty="0">
              <a:latin typeface="Cambria" panose="02040503050406030204" pitchFamily="18" charset="0"/>
              <a:cs typeface="Tahoma"/>
            </a:endParaRPr>
          </a:p>
          <a:p>
            <a:pPr algn="ctr"/>
            <a:endParaRPr lang="en-US" sz="3700" dirty="0" err="1">
              <a:latin typeface="Cambria" panose="02040503050406030204" pitchFamily="18" charset="0"/>
              <a:cs typeface="Tahoma"/>
            </a:endParaRPr>
          </a:p>
        </p:txBody>
      </p:sp>
      <p:pic>
        <p:nvPicPr>
          <p:cNvPr id="4" name="Picture 3" descr="Burgundy_CMU_JPG_Logo.jpg"/>
          <p:cNvPicPr>
            <a:picLocks noChangeAspect="1"/>
          </p:cNvPicPr>
          <p:nvPr/>
        </p:nvPicPr>
        <p:blipFill rotWithShape="1">
          <a:blip r:embed="rId3" cstate="print"/>
          <a:srcRect t="19948" b="26380"/>
          <a:stretch/>
        </p:blipFill>
        <p:spPr>
          <a:xfrm>
            <a:off x="13840559" y="4536501"/>
            <a:ext cx="3738712" cy="7422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4236" y="29407866"/>
            <a:ext cx="19694164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7: Example Use Case: Address Translation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04962" y="15376303"/>
            <a:ext cx="17647994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5: VBI Design Overview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54542" y="5770036"/>
            <a:ext cx="1764799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2: Example Challenges of the Conventional Virtual Memory Framework</a:t>
            </a:r>
          </a:p>
        </p:txBody>
      </p:sp>
      <p:pic>
        <p:nvPicPr>
          <p:cNvPr id="24" name="Picture 23" descr="safar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06249" y="202834"/>
            <a:ext cx="3325483" cy="855244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475636" y="14714756"/>
            <a:ext cx="979322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3: Our Goal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788" y="4575142"/>
            <a:ext cx="2716535" cy="55399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57487" y="4142416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2A7A3-2EF2-144C-B506-5EC4BE40F954}"/>
              </a:ext>
            </a:extLst>
          </p:cNvPr>
          <p:cNvCxnSpPr>
            <a:cxnSpLocks/>
          </p:cNvCxnSpPr>
          <p:nvPr/>
        </p:nvCxnSpPr>
        <p:spPr>
          <a:xfrm flipH="1">
            <a:off x="10461253" y="5770036"/>
            <a:ext cx="13157" cy="2353429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3D60217-62A9-1247-8DED-FF428BFEE38E}"/>
              </a:ext>
            </a:extLst>
          </p:cNvPr>
          <p:cNvSpPr txBox="1"/>
          <p:nvPr/>
        </p:nvSpPr>
        <p:spPr>
          <a:xfrm>
            <a:off x="501044" y="5757973"/>
            <a:ext cx="979322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1: Motivation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9C1185-7259-BF4C-8BCB-521664E83734}"/>
              </a:ext>
            </a:extLst>
          </p:cNvPr>
          <p:cNvSpPr txBox="1"/>
          <p:nvPr/>
        </p:nvSpPr>
        <p:spPr>
          <a:xfrm>
            <a:off x="20573274" y="31897801"/>
            <a:ext cx="7729265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8: Conclusion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EC7A92-30D5-C64A-8B19-6E757E4762D7}"/>
              </a:ext>
            </a:extLst>
          </p:cNvPr>
          <p:cNvCxnSpPr>
            <a:cxnSpLocks/>
          </p:cNvCxnSpPr>
          <p:nvPr/>
        </p:nvCxnSpPr>
        <p:spPr>
          <a:xfrm>
            <a:off x="20378233" y="29473500"/>
            <a:ext cx="1" cy="622636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4764E10-D3F3-D44F-80F6-7691C1AEEA98}"/>
              </a:ext>
            </a:extLst>
          </p:cNvPr>
          <p:cNvSpPr/>
          <p:nvPr/>
        </p:nvSpPr>
        <p:spPr>
          <a:xfrm>
            <a:off x="79894" y="15750162"/>
            <a:ext cx="1041748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Bef>
                <a:spcPts val="400"/>
              </a:spcBef>
            </a:pPr>
            <a:r>
              <a:rPr lang="en-US" sz="2600" b="1" dirty="0">
                <a:latin typeface="Cambria" panose="02040503050406030204" pitchFamily="18" charset="0"/>
              </a:rPr>
              <a:t>Design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an alternative virtual memory framework</a:t>
            </a:r>
            <a:r>
              <a:rPr lang="en-US" sz="2600" b="1" dirty="0">
                <a:latin typeface="Cambria" panose="02040503050406030204" pitchFamily="18" charset="0"/>
              </a:rPr>
              <a:t> that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Efficiently</a:t>
            </a:r>
            <a:r>
              <a:rPr lang="en-US" sz="2600" b="1" dirty="0">
                <a:latin typeface="Cambria" panose="02040503050406030204" pitchFamily="18" charset="0"/>
              </a:rPr>
              <a:t> and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flexibly</a:t>
            </a:r>
            <a:r>
              <a:rPr lang="en-US" sz="2600" b="1" dirty="0">
                <a:latin typeface="Cambria" panose="02040503050406030204" pitchFamily="18" charset="0"/>
              </a:rPr>
              <a:t> supports increasingly diverse system configurations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Provides</a:t>
            </a:r>
            <a:r>
              <a:rPr lang="en-US" sz="2600" b="1" dirty="0">
                <a:latin typeface="Cambria" panose="02040503050406030204" pitchFamily="18" charset="0"/>
              </a:rPr>
              <a:t> the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key features </a:t>
            </a:r>
            <a:r>
              <a:rPr lang="en-US" sz="2600" b="1" dirty="0">
                <a:latin typeface="Cambria" panose="02040503050406030204" pitchFamily="18" charset="0"/>
              </a:rPr>
              <a:t>of conventional virtual memory framework while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eliminating</a:t>
            </a:r>
            <a:r>
              <a:rPr lang="en-US" sz="2600" b="1" dirty="0">
                <a:latin typeface="Cambria" panose="02040503050406030204" pitchFamily="18" charset="0"/>
              </a:rPr>
              <a:t> its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key inefficiencies</a:t>
            </a:r>
          </a:p>
          <a:p>
            <a:pPr marL="457200" lvl="1">
              <a:spcBef>
                <a:spcPts val="400"/>
              </a:spcBef>
            </a:pPr>
            <a:endParaRPr lang="en-US" sz="2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A328ED-8DCA-F04B-9138-59D3FEE491D1}"/>
              </a:ext>
            </a:extLst>
          </p:cNvPr>
          <p:cNvSpPr/>
          <p:nvPr/>
        </p:nvSpPr>
        <p:spPr>
          <a:xfrm>
            <a:off x="501043" y="12488618"/>
            <a:ext cx="997335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Modern computing systems continue to diversify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with respect to system architecture, memory technologies, and applications’ memory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C4102E"/>
                </a:solidFill>
                <a:latin typeface="Cambria" panose="02040503050406030204" pitchFamily="18" charset="0"/>
              </a:rPr>
              <a:t>Continually adapting the conventional virtual memory</a:t>
            </a:r>
            <a:r>
              <a:rPr lang="en-US" sz="2600" dirty="0">
                <a:solidFill>
                  <a:srgbClr val="C4102E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framework to each possible system configuration is </a:t>
            </a:r>
            <a:r>
              <a:rPr lang="en-US" sz="2600" b="1" dirty="0">
                <a:solidFill>
                  <a:srgbClr val="C4102E"/>
                </a:solidFill>
                <a:latin typeface="Cambria" panose="02040503050406030204" pitchFamily="18" charset="0"/>
              </a:rPr>
              <a:t>challenging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F7E8F2-108C-4D47-811E-4116C51A3A73}"/>
              </a:ext>
            </a:extLst>
          </p:cNvPr>
          <p:cNvSpPr/>
          <p:nvPr/>
        </p:nvSpPr>
        <p:spPr>
          <a:xfrm>
            <a:off x="20607318" y="32960649"/>
            <a:ext cx="789808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VBI is a promising new virtual memory framework</a:t>
            </a:r>
          </a:p>
          <a:p>
            <a:endParaRPr lang="en-US" sz="2600" b="1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Can enable several important optimizations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Increases design flexibility for virtual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800" b="1" dirty="0">
              <a:solidFill>
                <a:srgbClr val="528233"/>
              </a:solidFill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A new direction for future work in novel virtual memory frameworks</a:t>
            </a: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E156719-3629-8B40-8BF0-6C6F456D801A}"/>
              </a:ext>
            </a:extLst>
          </p:cNvPr>
          <p:cNvSpPr/>
          <p:nvPr/>
        </p:nvSpPr>
        <p:spPr>
          <a:xfrm>
            <a:off x="10632114" y="11784905"/>
            <a:ext cx="531198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Page tables need to be shared between, and understood by both the hardware and the OS, resulting in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rigid page table structures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Challenging to implement the page table flexibility that applications can benefit from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455B40-8031-9B43-A4C0-4B995F85DD03}"/>
              </a:ext>
            </a:extLst>
          </p:cNvPr>
          <p:cNvSpPr txBox="1"/>
          <p:nvPr/>
        </p:nvSpPr>
        <p:spPr>
          <a:xfrm>
            <a:off x="12448360" y="31296115"/>
            <a:ext cx="7898079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</a:rPr>
              <a:t>Key Takeaways</a:t>
            </a:r>
          </a:p>
          <a:p>
            <a:r>
              <a:rPr lang="en-US" sz="2600" b="1" dirty="0">
                <a:latin typeface="Cambria" panose="02040503050406030204" pitchFamily="18" charset="0"/>
              </a:rPr>
              <a:t>1.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VBI-full</a:t>
            </a:r>
            <a:r>
              <a:rPr lang="en-US" sz="2600" dirty="0">
                <a:latin typeface="Cambria" panose="02040503050406030204" pitchFamily="18" charset="0"/>
              </a:rPr>
              <a:t> improves the performance, by 2.4X on average compared to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Native</a:t>
            </a:r>
          </a:p>
          <a:p>
            <a:endParaRPr lang="en-US" sz="1500" dirty="0">
              <a:solidFill>
                <a:srgbClr val="538234"/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2.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VBI-full</a:t>
            </a:r>
            <a:r>
              <a:rPr lang="en-US" sz="2600" dirty="0">
                <a:latin typeface="Cambria" panose="02040503050406030204" pitchFamily="18" charset="0"/>
              </a:rPr>
              <a:t> enables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significant performance improvement</a:t>
            </a:r>
            <a:r>
              <a:rPr lang="en-US" sz="2600" dirty="0">
                <a:latin typeface="Cambria" panose="02040503050406030204" pitchFamily="18" charset="0"/>
              </a:rPr>
              <a:t> in virtualized environments (4.3X on average compared to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</a:t>
            </a:r>
            <a:r>
              <a:rPr lang="en-US" sz="2600" dirty="0">
                <a:latin typeface="Cambria" panose="02040503050406030204" pitchFamily="18" charset="0"/>
              </a:rPr>
              <a:t>)</a:t>
            </a:r>
          </a:p>
          <a:p>
            <a:endParaRPr lang="en-US" sz="1500" dirty="0"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3.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VBI-full</a:t>
            </a:r>
            <a:r>
              <a:rPr lang="en-US" sz="2600" dirty="0">
                <a:latin typeface="Cambria" panose="02040503050406030204" pitchFamily="18" charset="0"/>
              </a:rPr>
              <a:t> outperforms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Perfect TLB</a:t>
            </a:r>
            <a:r>
              <a:rPr lang="en-US" sz="2600" dirty="0">
                <a:latin typeface="Cambria" panose="02040503050406030204" pitchFamily="18" charset="0"/>
              </a:rPr>
              <a:t> (by 49% on average) as the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optimizations that VBI enables are not limited to only reducing the address translation overhead</a:t>
            </a:r>
            <a:endParaRPr lang="en-US" sz="2600" b="1" dirty="0">
              <a:latin typeface="Cambria" panose="02040503050406030204" pitchFamily="18" charset="0"/>
              <a:ea typeface="Cambria" charset="0"/>
              <a:cs typeface="Cambria" charset="0"/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1E662C4A-5572-8244-A1B7-092C0F861E12}"/>
              </a:ext>
            </a:extLst>
          </p:cNvPr>
          <p:cNvSpPr txBox="1"/>
          <p:nvPr/>
        </p:nvSpPr>
        <p:spPr>
          <a:xfrm>
            <a:off x="24877915" y="4421031"/>
            <a:ext cx="398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6"/>
              </a:rPr>
              <a:t>https://</a:t>
            </a:r>
            <a:r>
              <a:rPr lang="en-US" sz="2000" dirty="0" err="1">
                <a:hlinkClick r:id="rId6"/>
              </a:rPr>
              <a:t>www.youtube.com</a:t>
            </a:r>
            <a:r>
              <a:rPr lang="en-US" sz="2000" dirty="0">
                <a:hlinkClick r:id="rId6"/>
              </a:rPr>
              <a:t>/</a:t>
            </a:r>
            <a:r>
              <a:rPr lang="en-US" sz="2000" dirty="0" err="1">
                <a:hlinkClick r:id="rId6"/>
              </a:rPr>
              <a:t>watch?v</a:t>
            </a:r>
            <a:r>
              <a:rPr lang="en-US" sz="2000" dirty="0">
                <a:hlinkClick r:id="rId6"/>
              </a:rPr>
              <a:t>=7c6LgVrCwPo</a:t>
            </a:r>
            <a:endParaRPr lang="en-US" sz="20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719317B-E2FE-5D4D-93AF-D1EC69C687E9}"/>
              </a:ext>
            </a:extLst>
          </p:cNvPr>
          <p:cNvSpPr txBox="1"/>
          <p:nvPr/>
        </p:nvSpPr>
        <p:spPr>
          <a:xfrm>
            <a:off x="101829" y="4360991"/>
            <a:ext cx="4195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7"/>
              </a:rPr>
              <a:t>https://</a:t>
            </a:r>
            <a:r>
              <a:rPr lang="en-US" sz="2000" dirty="0" err="1">
                <a:hlinkClick r:id="rId7"/>
              </a:rPr>
              <a:t>people.inf.ethz.ch</a:t>
            </a:r>
            <a:r>
              <a:rPr lang="en-US" sz="2000" dirty="0">
                <a:hlinkClick r:id="rId7"/>
              </a:rPr>
              <a:t>/</a:t>
            </a:r>
            <a:r>
              <a:rPr lang="en-US" sz="2000" dirty="0" err="1">
                <a:hlinkClick r:id="rId7"/>
              </a:rPr>
              <a:t>omutlu</a:t>
            </a:r>
            <a:r>
              <a:rPr lang="en-US" sz="2000" dirty="0">
                <a:hlinkClick r:id="rId7"/>
              </a:rPr>
              <a:t>/pub/VBI-virtual-block-interface_isca20.pdf</a:t>
            </a:r>
            <a:endParaRPr lang="en-US" sz="20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6A8C92-0142-744A-B10F-DF3042A8AFB9}"/>
              </a:ext>
            </a:extLst>
          </p:cNvPr>
          <p:cNvSpPr txBox="1"/>
          <p:nvPr/>
        </p:nvSpPr>
        <p:spPr>
          <a:xfrm>
            <a:off x="1201315" y="3854312"/>
            <a:ext cx="1766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Full Paper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FB06E9C-A353-CF45-AA4C-7E716292F34A}"/>
              </a:ext>
            </a:extLst>
          </p:cNvPr>
          <p:cNvSpPr txBox="1"/>
          <p:nvPr/>
        </p:nvSpPr>
        <p:spPr>
          <a:xfrm>
            <a:off x="25683567" y="3943599"/>
            <a:ext cx="2489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Full Talk Video</a:t>
            </a:r>
          </a:p>
        </p:txBody>
      </p:sp>
      <p:pic>
        <p:nvPicPr>
          <p:cNvPr id="124" name="Picture 1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18EF0CA-BD7E-AB42-960E-623836B496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883" y="4541588"/>
            <a:ext cx="2710449" cy="640406"/>
          </a:xfrm>
          <a:prstGeom prst="rect">
            <a:avLst/>
          </a:prstGeom>
        </p:spPr>
      </p:pic>
      <p:pic>
        <p:nvPicPr>
          <p:cNvPr id="125" name="Picture 124" descr="A close up of a sign&#10;&#10;Description automatically generated">
            <a:extLst>
              <a:ext uri="{FF2B5EF4-FFF2-40B4-BE49-F238E27FC236}">
                <a16:creationId xmlns:a16="http://schemas.microsoft.com/office/drawing/2014/main" id="{FB1BA48B-4658-C945-AF9C-FC92631D1E3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956" y="4576789"/>
            <a:ext cx="2285813" cy="57911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0513A63-DAB0-8D42-8EA1-CC7AE9BFCA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22211" y="4328156"/>
            <a:ext cx="1049684" cy="1239782"/>
          </a:xfrm>
          <a:prstGeom prst="rect">
            <a:avLst/>
          </a:prstGeom>
        </p:spPr>
      </p:pic>
      <p:pic>
        <p:nvPicPr>
          <p:cNvPr id="128" name="Picture 2">
            <a:extLst>
              <a:ext uri="{FF2B5EF4-FFF2-40B4-BE49-F238E27FC236}">
                <a16:creationId xmlns:a16="http://schemas.microsoft.com/office/drawing/2014/main" id="{34847EF9-B2CD-A94F-AE17-59D729D26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776" y="4289608"/>
            <a:ext cx="2982817" cy="133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4" descr="master logo">
            <a:extLst>
              <a:ext uri="{FF2B5EF4-FFF2-40B4-BE49-F238E27FC236}">
                <a16:creationId xmlns:a16="http://schemas.microsoft.com/office/drawing/2014/main" id="{A8D34F33-5A52-4A44-A10D-2AF6DA0E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6805" y="4570901"/>
            <a:ext cx="1581757" cy="7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ADA41A80-7088-9B4C-B234-B0B82A9FC3D2}"/>
              </a:ext>
            </a:extLst>
          </p:cNvPr>
          <p:cNvSpPr txBox="1"/>
          <p:nvPr/>
        </p:nvSpPr>
        <p:spPr>
          <a:xfrm>
            <a:off x="7588544" y="4159502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0A8D2-F1FC-0F43-8F0C-8A6F9A0871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69552" y="2115944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2A247-0467-EC46-A81E-2E02A3C7E1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01315" y="2047697"/>
            <a:ext cx="1905000" cy="1905000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39BAD59-37E5-3843-BD9F-1AE4783732A5}"/>
              </a:ext>
            </a:extLst>
          </p:cNvPr>
          <p:cNvSpPr txBox="1"/>
          <p:nvPr/>
        </p:nvSpPr>
        <p:spPr>
          <a:xfrm>
            <a:off x="10789102" y="4172811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3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D1CAF65-288C-B04A-8641-993B166575E8}"/>
              </a:ext>
            </a:extLst>
          </p:cNvPr>
          <p:cNvSpPr txBox="1"/>
          <p:nvPr/>
        </p:nvSpPr>
        <p:spPr>
          <a:xfrm>
            <a:off x="13560353" y="4156544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C03002-9CE8-9549-92E9-06DC4CC420FB}"/>
              </a:ext>
            </a:extLst>
          </p:cNvPr>
          <p:cNvSpPr txBox="1"/>
          <p:nvPr/>
        </p:nvSpPr>
        <p:spPr>
          <a:xfrm>
            <a:off x="17631264" y="4156293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5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EDE076F-CA7B-9E4C-A762-FBC220DCE705}"/>
              </a:ext>
            </a:extLst>
          </p:cNvPr>
          <p:cNvSpPr txBox="1"/>
          <p:nvPr/>
        </p:nvSpPr>
        <p:spPr>
          <a:xfrm>
            <a:off x="19361566" y="4156293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646A38BE-4E4F-B445-B599-D666B81730B1}"/>
              </a:ext>
            </a:extLst>
          </p:cNvPr>
          <p:cNvSpPr txBox="1"/>
          <p:nvPr/>
        </p:nvSpPr>
        <p:spPr>
          <a:xfrm>
            <a:off x="22059724" y="4176676"/>
            <a:ext cx="581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ahoma" charset="0"/>
                <a:ea typeface="Tahoma" charset="0"/>
                <a:cs typeface="Tahoma" charset="0"/>
              </a:rPr>
              <a:t>7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C5ABF7D-7EE2-824B-AE1A-14AAC2756178}"/>
              </a:ext>
            </a:extLst>
          </p:cNvPr>
          <p:cNvSpPr txBox="1"/>
          <p:nvPr/>
        </p:nvSpPr>
        <p:spPr>
          <a:xfrm>
            <a:off x="8310422" y="2880374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1,2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537239C-C1B4-5049-B502-F3C1EB27FE20}"/>
              </a:ext>
            </a:extLst>
          </p:cNvPr>
          <p:cNvSpPr txBox="1"/>
          <p:nvPr/>
        </p:nvSpPr>
        <p:spPr>
          <a:xfrm>
            <a:off x="11849737" y="2795499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3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BB517C3-9801-E940-8193-A628B3014438}"/>
              </a:ext>
            </a:extLst>
          </p:cNvPr>
          <p:cNvSpPr txBox="1"/>
          <p:nvPr/>
        </p:nvSpPr>
        <p:spPr>
          <a:xfrm>
            <a:off x="14677345" y="2798240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49820710-D0F1-094E-8DD0-A2308CC3E59F}"/>
              </a:ext>
            </a:extLst>
          </p:cNvPr>
          <p:cNvSpPr txBox="1"/>
          <p:nvPr/>
        </p:nvSpPr>
        <p:spPr>
          <a:xfrm>
            <a:off x="20703789" y="2818318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9AE33CF-B963-3045-9A3E-C62F7B17ACE3}"/>
              </a:ext>
            </a:extLst>
          </p:cNvPr>
          <p:cNvSpPr txBox="1"/>
          <p:nvPr/>
        </p:nvSpPr>
        <p:spPr>
          <a:xfrm>
            <a:off x="23934074" y="2814530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4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593D1F2-5CDE-B341-B094-B8682F126C8F}"/>
              </a:ext>
            </a:extLst>
          </p:cNvPr>
          <p:cNvSpPr txBox="1"/>
          <p:nvPr/>
        </p:nvSpPr>
        <p:spPr>
          <a:xfrm>
            <a:off x="9815648" y="3497507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5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30D5947-2357-5B4B-BFEF-1E7E62CD08A2}"/>
              </a:ext>
            </a:extLst>
          </p:cNvPr>
          <p:cNvSpPr txBox="1"/>
          <p:nvPr/>
        </p:nvSpPr>
        <p:spPr>
          <a:xfrm>
            <a:off x="13851057" y="3421383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C2CD8674-1CD6-2240-B327-EBEE170384BE}"/>
              </a:ext>
            </a:extLst>
          </p:cNvPr>
          <p:cNvSpPr txBox="1"/>
          <p:nvPr/>
        </p:nvSpPr>
        <p:spPr>
          <a:xfrm>
            <a:off x="17892600" y="3439003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6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CFF3292-201D-234E-B73A-8F9FDDBAA3B5}"/>
              </a:ext>
            </a:extLst>
          </p:cNvPr>
          <p:cNvSpPr txBox="1"/>
          <p:nvPr/>
        </p:nvSpPr>
        <p:spPr>
          <a:xfrm>
            <a:off x="21306062" y="3432451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7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177B229-8DB9-D04E-A1E9-0DA2F673789E}"/>
              </a:ext>
            </a:extLst>
          </p:cNvPr>
          <p:cNvSpPr txBox="1"/>
          <p:nvPr/>
        </p:nvSpPr>
        <p:spPr>
          <a:xfrm>
            <a:off x="24069115" y="3453368"/>
            <a:ext cx="581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ahoma" charset="0"/>
                <a:ea typeface="Tahoma" charset="0"/>
                <a:cs typeface="Tahoma" charset="0"/>
              </a:rPr>
              <a:t>1,4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E4A6B4EB-35AF-BC49-BF93-AF7B5ED40F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17255" y="9640471"/>
            <a:ext cx="1398467" cy="1328324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6D7F92E7-B43E-1F4B-8B70-43863BF721C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7769" y="10891013"/>
            <a:ext cx="2271111" cy="1514074"/>
          </a:xfrm>
          <a:prstGeom prst="rect">
            <a:avLst/>
          </a:prstGeom>
        </p:spPr>
      </p:pic>
      <p:sp>
        <p:nvSpPr>
          <p:cNvPr id="207" name="TextBox 206">
            <a:extLst>
              <a:ext uri="{FF2B5EF4-FFF2-40B4-BE49-F238E27FC236}">
                <a16:creationId xmlns:a16="http://schemas.microsoft.com/office/drawing/2014/main" id="{0697026D-617E-3244-8E7E-D4689EEEA58C}"/>
              </a:ext>
            </a:extLst>
          </p:cNvPr>
          <p:cNvSpPr txBox="1"/>
          <p:nvPr/>
        </p:nvSpPr>
        <p:spPr>
          <a:xfrm>
            <a:off x="1211955" y="7359574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Applications</a:t>
            </a:r>
          </a:p>
        </p:txBody>
      </p: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65BEDDED-FF93-0841-A491-22A1E2AF9BA6}"/>
              </a:ext>
            </a:extLst>
          </p:cNvPr>
          <p:cNvCxnSpPr>
            <a:cxnSpLocks/>
          </p:cNvCxnSpPr>
          <p:nvPr/>
        </p:nvCxnSpPr>
        <p:spPr>
          <a:xfrm>
            <a:off x="1960309" y="9640471"/>
            <a:ext cx="76684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06187F1C-1570-284B-A703-6A531437AA4F}"/>
              </a:ext>
            </a:extLst>
          </p:cNvPr>
          <p:cNvSpPr txBox="1"/>
          <p:nvPr/>
        </p:nvSpPr>
        <p:spPr>
          <a:xfrm>
            <a:off x="4235164" y="8374928"/>
            <a:ext cx="414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Virtual Memory</a:t>
            </a:r>
          </a:p>
          <a:p>
            <a:pPr algn="ctr"/>
            <a:r>
              <a:rPr lang="en-CA" sz="2000" b="1" dirty="0">
                <a:latin typeface="Cambria" panose="02040503050406030204" pitchFamily="18" charset="0"/>
              </a:rPr>
              <a:t>managed by the operating system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ED504E7-51DF-3F4B-8764-F238921D957B}"/>
              </a:ext>
            </a:extLst>
          </p:cNvPr>
          <p:cNvSpPr txBox="1"/>
          <p:nvPr/>
        </p:nvSpPr>
        <p:spPr>
          <a:xfrm>
            <a:off x="1211955" y="9758300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Hardware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47C4EB3E-37BE-424D-90C6-10EAC9AABD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78173" y="6646599"/>
            <a:ext cx="1285922" cy="1484421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930B6F27-EFA7-694B-8FC9-4911C0C138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06" y="10754739"/>
            <a:ext cx="1859890" cy="1632974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3BDD2D0D-F638-0C4D-B149-6EF39E990D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89617" y="7220333"/>
            <a:ext cx="1253671" cy="825333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72E2C19-0E90-D54E-8AAD-C628771491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44866" y="7108715"/>
            <a:ext cx="1556847" cy="1082114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E047F9B6-8EA8-5944-9E00-B12DD9DBE87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84497" y="6955618"/>
            <a:ext cx="1762208" cy="1198301"/>
          </a:xfrm>
          <a:prstGeom prst="rect">
            <a:avLst/>
          </a:prstGeom>
        </p:spPr>
      </p:pic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19698B95-7BFD-7845-8E43-3C40DFF04BD7}"/>
              </a:ext>
            </a:extLst>
          </p:cNvPr>
          <p:cNvCxnSpPr>
            <a:cxnSpLocks/>
          </p:cNvCxnSpPr>
          <p:nvPr/>
        </p:nvCxnSpPr>
        <p:spPr>
          <a:xfrm>
            <a:off x="1953382" y="8223776"/>
            <a:ext cx="76754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" name="Picture 251">
            <a:extLst>
              <a:ext uri="{FF2B5EF4-FFF2-40B4-BE49-F238E27FC236}">
                <a16:creationId xmlns:a16="http://schemas.microsoft.com/office/drawing/2014/main" id="{CDFC85D0-6756-2B46-B1A3-C92990CC1A5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65294" y="9816948"/>
            <a:ext cx="1911113" cy="1121186"/>
          </a:xfrm>
          <a:prstGeom prst="rect">
            <a:avLst/>
          </a:prstGeom>
        </p:spPr>
      </p:pic>
      <p:sp>
        <p:nvSpPr>
          <p:cNvPr id="253" name="Rounded Rectangle 252">
            <a:extLst>
              <a:ext uri="{FF2B5EF4-FFF2-40B4-BE49-F238E27FC236}">
                <a16:creationId xmlns:a16="http://schemas.microsoft.com/office/drawing/2014/main" id="{81B334F3-EFFF-D647-8E9E-ECA13ACCEC00}"/>
              </a:ext>
            </a:extLst>
          </p:cNvPr>
          <p:cNvSpPr/>
          <p:nvPr/>
        </p:nvSpPr>
        <p:spPr>
          <a:xfrm>
            <a:off x="1604291" y="8472619"/>
            <a:ext cx="2600436" cy="8152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Cannot adapt</a:t>
            </a:r>
          </a:p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efficiently</a:t>
            </a:r>
          </a:p>
        </p:txBody>
      </p: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B35B747B-2C76-954E-A4B6-F0026122F15D}"/>
              </a:ext>
            </a:extLst>
          </p:cNvPr>
          <p:cNvGrpSpPr/>
          <p:nvPr/>
        </p:nvGrpSpPr>
        <p:grpSpPr>
          <a:xfrm>
            <a:off x="11688679" y="7145992"/>
            <a:ext cx="3198855" cy="4425234"/>
            <a:chOff x="5928163" y="1573802"/>
            <a:chExt cx="2743200" cy="3702286"/>
          </a:xfrm>
        </p:grpSpPr>
        <p:sp>
          <p:nvSpPr>
            <p:cNvPr id="274" name="Rounded Rectangle 273">
              <a:extLst>
                <a:ext uri="{FF2B5EF4-FFF2-40B4-BE49-F238E27FC236}">
                  <a16:creationId xmlns:a16="http://schemas.microsoft.com/office/drawing/2014/main" id="{12D1A03F-7F37-F24C-982D-415215425C9B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275" name="Rounded Rectangle 274">
              <a:extLst>
                <a:ext uri="{FF2B5EF4-FFF2-40B4-BE49-F238E27FC236}">
                  <a16:creationId xmlns:a16="http://schemas.microsoft.com/office/drawing/2014/main" id="{7C98B97A-C627-CE40-B37E-49358C02AAB3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276" name="Rounded Rectangle 275">
              <a:extLst>
                <a:ext uri="{FF2B5EF4-FFF2-40B4-BE49-F238E27FC236}">
                  <a16:creationId xmlns:a16="http://schemas.microsoft.com/office/drawing/2014/main" id="{D9B199DA-1C07-E547-AE3F-3F90646B00B4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baseline="-250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77" name="TextBox 276">
              <a:extLst>
                <a:ext uri="{FF2B5EF4-FFF2-40B4-BE49-F238E27FC236}">
                  <a16:creationId xmlns:a16="http://schemas.microsoft.com/office/drawing/2014/main" id="{D2533651-F4A2-1545-AA88-B5CC56749F5E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31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b="1" spc="-50" dirty="0"/>
                <a:t>VAS 1</a:t>
              </a:r>
            </a:p>
          </p:txBody>
        </p: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8E887CB6-2C31-014D-BF68-65C0E7736555}"/>
                </a:ext>
              </a:extLst>
            </p:cNvPr>
            <p:cNvCxnSpPr>
              <a:cxnSpLocks/>
              <a:stCxn id="276" idx="2"/>
              <a:endCxn id="290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ounded Rectangle 278">
              <a:extLst>
                <a:ext uri="{FF2B5EF4-FFF2-40B4-BE49-F238E27FC236}">
                  <a16:creationId xmlns:a16="http://schemas.microsoft.com/office/drawing/2014/main" id="{95AA25D8-4137-B54F-A9BC-589F3F583801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baseline="-25000" dirty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99531DC2-893A-CF49-8AA4-45FA0A8F38D9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i="1" baseline="-25000" dirty="0">
                  <a:solidFill>
                    <a:schemeClr val="tx1"/>
                  </a:solidFill>
                </a:rPr>
                <a:t>n</a:t>
              </a:r>
              <a:endParaRPr lang="en-US" sz="2800" i="1" dirty="0">
                <a:solidFill>
                  <a:schemeClr val="tx1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ECCBDCA3-DFD3-A241-A4AA-0DF87A714A71}"/>
                </a:ext>
              </a:extLst>
            </p:cNvPr>
            <p:cNvCxnSpPr>
              <a:cxnSpLocks/>
              <a:stCxn id="280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0F951371-D967-C84D-978A-F4DB3CFD5534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EEE8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0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managed by the OS</a:t>
              </a:r>
            </a:p>
          </p:txBody>
        </p:sp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D8A2BB66-88F5-F948-B598-7A30788034D1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000" b="1" dirty="0">
                  <a:solidFill>
                    <a:schemeClr val="tx1"/>
                  </a:solidFill>
                </a:rPr>
                <a:t>Physical Memory</a:t>
              </a:r>
              <a:endParaRPr lang="en-US" sz="2000" i="1" dirty="0">
                <a:solidFill>
                  <a:schemeClr val="tx1"/>
                </a:solidFill>
              </a:endParaRPr>
            </a:p>
          </p:txBody>
        </p:sp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3F7E3825-A2FD-634C-9B5C-9D9591A986B1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E97B7F9D-FADA-224B-8B58-3C9E24FCC12F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31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b="1" spc="-50" dirty="0"/>
                <a:t>VAS 2</a:t>
              </a:r>
            </a:p>
          </p:txBody>
        </p:sp>
        <p:sp>
          <p:nvSpPr>
            <p:cNvPr id="286" name="TextBox 285">
              <a:extLst>
                <a:ext uri="{FF2B5EF4-FFF2-40B4-BE49-F238E27FC236}">
                  <a16:creationId xmlns:a16="http://schemas.microsoft.com/office/drawing/2014/main" id="{EEFBE087-87A7-144C-84DB-02D0A2DA7980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317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 b="1" spc="-50" dirty="0"/>
                <a:t>VAS n</a:t>
              </a:r>
            </a:p>
          </p:txBody>
        </p:sp>
        <p:cxnSp>
          <p:nvCxnSpPr>
            <p:cNvPr id="287" name="Straight Arrow Connector 286">
              <a:extLst>
                <a:ext uri="{FF2B5EF4-FFF2-40B4-BE49-F238E27FC236}">
                  <a16:creationId xmlns:a16="http://schemas.microsoft.com/office/drawing/2014/main" id="{54A646F2-9C6A-B941-80BE-820A56E7032D}"/>
                </a:ext>
              </a:extLst>
            </p:cNvPr>
            <p:cNvCxnSpPr>
              <a:cxnSpLocks/>
              <a:stCxn id="279" idx="2"/>
              <a:endCxn id="284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E00FE18F-8CDF-F146-9BF2-3F684CEA1985}"/>
                </a:ext>
              </a:extLst>
            </p:cNvPr>
            <p:cNvSpPr txBox="1"/>
            <p:nvPr/>
          </p:nvSpPr>
          <p:spPr>
            <a:xfrm>
              <a:off x="7065202" y="1667346"/>
              <a:ext cx="1005840" cy="30899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800" b="1" dirty="0"/>
                <a:t>.    .    .</a:t>
              </a:r>
            </a:p>
          </p:txBody>
        </p:sp>
        <p:sp>
          <p:nvSpPr>
            <p:cNvPr id="289" name="TextBox 288">
              <a:extLst>
                <a:ext uri="{FF2B5EF4-FFF2-40B4-BE49-F238E27FC236}">
                  <a16:creationId xmlns:a16="http://schemas.microsoft.com/office/drawing/2014/main" id="{534037F1-8A12-6044-881E-6EF057077EDB}"/>
                </a:ext>
              </a:extLst>
            </p:cNvPr>
            <p:cNvSpPr txBox="1"/>
            <p:nvPr/>
          </p:nvSpPr>
          <p:spPr>
            <a:xfrm>
              <a:off x="7233467" y="1581912"/>
              <a:ext cx="772672" cy="23174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800" i="1" dirty="0"/>
                <a:t>Processes</a:t>
              </a:r>
            </a:p>
          </p:txBody>
        </p:sp>
        <p:sp>
          <p:nvSpPr>
            <p:cNvPr id="290" name="Rounded Rectangle 289">
              <a:extLst>
                <a:ext uri="{FF2B5EF4-FFF2-40B4-BE49-F238E27FC236}">
                  <a16:creationId xmlns:a16="http://schemas.microsoft.com/office/drawing/2014/main" id="{56988EC0-5AD0-D149-A799-A5FC15D55B0A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1" name="Rounded Rectangle 290">
              <a:extLst>
                <a:ext uri="{FF2B5EF4-FFF2-40B4-BE49-F238E27FC236}">
                  <a16:creationId xmlns:a16="http://schemas.microsoft.com/office/drawing/2014/main" id="{C5EA95BE-0B91-A34B-B3E7-9C3DE06641BB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2" name="Rounded Rectangle 291">
            <a:extLst>
              <a:ext uri="{FF2B5EF4-FFF2-40B4-BE49-F238E27FC236}">
                <a16:creationId xmlns:a16="http://schemas.microsoft.com/office/drawing/2014/main" id="{88249BA2-51FD-2541-BB37-E3EFF42FD895}"/>
              </a:ext>
            </a:extLst>
          </p:cNvPr>
          <p:cNvSpPr/>
          <p:nvPr/>
        </p:nvSpPr>
        <p:spPr>
          <a:xfrm flipH="1">
            <a:off x="18974839" y="7291556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4169E1"/>
                </a:solidFill>
              </a:rPr>
              <a:t>Guest OS</a:t>
            </a:r>
          </a:p>
        </p:txBody>
      </p:sp>
      <p:sp>
        <p:nvSpPr>
          <p:cNvPr id="293" name="Rounded Rectangle 292">
            <a:extLst>
              <a:ext uri="{FF2B5EF4-FFF2-40B4-BE49-F238E27FC236}">
                <a16:creationId xmlns:a16="http://schemas.microsoft.com/office/drawing/2014/main" id="{E1FAEC29-73A3-E547-9798-E03A1265B483}"/>
              </a:ext>
            </a:extLst>
          </p:cNvPr>
          <p:cNvSpPr/>
          <p:nvPr/>
        </p:nvSpPr>
        <p:spPr>
          <a:xfrm flipH="1">
            <a:off x="19096737" y="10483960"/>
            <a:ext cx="2573014" cy="8287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Host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294" name="Rounded Rectangle 293">
            <a:extLst>
              <a:ext uri="{FF2B5EF4-FFF2-40B4-BE49-F238E27FC236}">
                <a16:creationId xmlns:a16="http://schemas.microsoft.com/office/drawing/2014/main" id="{6290F15B-985E-DD4B-A067-0C2D03C317AA}"/>
              </a:ext>
            </a:extLst>
          </p:cNvPr>
          <p:cNvSpPr/>
          <p:nvPr/>
        </p:nvSpPr>
        <p:spPr>
          <a:xfrm flipH="1">
            <a:off x="19015581" y="10050653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2000" dirty="0">
                <a:solidFill>
                  <a:srgbClr val="4169E1"/>
                </a:solidFill>
              </a:rPr>
              <a:t>   Host OS</a:t>
            </a:r>
          </a:p>
        </p:txBody>
      </p:sp>
      <p:sp>
        <p:nvSpPr>
          <p:cNvPr id="296" name="Rounded Rectangle 295">
            <a:extLst>
              <a:ext uri="{FF2B5EF4-FFF2-40B4-BE49-F238E27FC236}">
                <a16:creationId xmlns:a16="http://schemas.microsoft.com/office/drawing/2014/main" id="{71EB7D58-F6C0-FC48-BAA5-D6D7C5859254}"/>
              </a:ext>
            </a:extLst>
          </p:cNvPr>
          <p:cNvSpPr/>
          <p:nvPr/>
        </p:nvSpPr>
        <p:spPr>
          <a:xfrm>
            <a:off x="19113368" y="11408556"/>
            <a:ext cx="2560320" cy="540231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2000" b="1" spc="-20" dirty="0">
                <a:solidFill>
                  <a:srgbClr val="7030A0"/>
                </a:solidFill>
              </a:rPr>
              <a:t>Host Page Tables</a:t>
            </a:r>
          </a:p>
        </p:txBody>
      </p:sp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9B0517E4-081A-7948-8B64-AFFDB938E70D}"/>
              </a:ext>
            </a:extLst>
          </p:cNvPr>
          <p:cNvSpPr/>
          <p:nvPr/>
        </p:nvSpPr>
        <p:spPr>
          <a:xfrm>
            <a:off x="19113368" y="12067698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2000" b="1" dirty="0">
                <a:solidFill>
                  <a:schemeClr val="tx1"/>
                </a:solidFill>
              </a:rPr>
              <a:t>Physical Memory</a:t>
            </a:r>
            <a:endParaRPr lang="en-US" sz="2000" i="1" dirty="0">
              <a:solidFill>
                <a:schemeClr val="tx1"/>
              </a:solidFill>
            </a:endParaRPr>
          </a:p>
        </p:txBody>
      </p:sp>
      <p:sp>
        <p:nvSpPr>
          <p:cNvPr id="298" name="Rounded Rectangle 297">
            <a:extLst>
              <a:ext uri="{FF2B5EF4-FFF2-40B4-BE49-F238E27FC236}">
                <a16:creationId xmlns:a16="http://schemas.microsoft.com/office/drawing/2014/main" id="{3180C640-FD19-574F-9EA8-56BF20EB03A4}"/>
              </a:ext>
            </a:extLst>
          </p:cNvPr>
          <p:cNvSpPr/>
          <p:nvPr/>
        </p:nvSpPr>
        <p:spPr>
          <a:xfrm>
            <a:off x="20834779" y="10564091"/>
            <a:ext cx="632517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E0715356-A1E1-9244-8C1F-109BF11AE347}"/>
              </a:ext>
            </a:extLst>
          </p:cNvPr>
          <p:cNvSpPr txBox="1"/>
          <p:nvPr/>
        </p:nvSpPr>
        <p:spPr>
          <a:xfrm>
            <a:off x="18955641" y="9231051"/>
            <a:ext cx="2855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528233"/>
                </a:solidFill>
              </a:rPr>
              <a:t>---- virtualization layer ----</a:t>
            </a:r>
          </a:p>
        </p:txBody>
      </p:sp>
      <p:sp>
        <p:nvSpPr>
          <p:cNvPr id="300" name="Rounded Rectangle 299">
            <a:extLst>
              <a:ext uri="{FF2B5EF4-FFF2-40B4-BE49-F238E27FC236}">
                <a16:creationId xmlns:a16="http://schemas.microsoft.com/office/drawing/2014/main" id="{09D5A817-033B-FE42-A1D2-66EC965E5543}"/>
              </a:ext>
            </a:extLst>
          </p:cNvPr>
          <p:cNvSpPr/>
          <p:nvPr/>
        </p:nvSpPr>
        <p:spPr>
          <a:xfrm flipH="1">
            <a:off x="19059932" y="7727788"/>
            <a:ext cx="2573014" cy="8256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Guest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301" name="Rounded Rectangle 300">
            <a:extLst>
              <a:ext uri="{FF2B5EF4-FFF2-40B4-BE49-F238E27FC236}">
                <a16:creationId xmlns:a16="http://schemas.microsoft.com/office/drawing/2014/main" id="{86733B1D-5527-7042-AC91-899E99B49F6B}"/>
              </a:ext>
            </a:extLst>
          </p:cNvPr>
          <p:cNvSpPr/>
          <p:nvPr/>
        </p:nvSpPr>
        <p:spPr>
          <a:xfrm>
            <a:off x="20776291" y="7819921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8B2754B3-3DE3-D94E-B9F7-CBFFB8677097}"/>
              </a:ext>
            </a:extLst>
          </p:cNvPr>
          <p:cNvSpPr txBox="1"/>
          <p:nvPr/>
        </p:nvSpPr>
        <p:spPr>
          <a:xfrm>
            <a:off x="20785615" y="7960057"/>
            <a:ext cx="6511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spc="-50" dirty="0">
                <a:solidFill>
                  <a:srgbClr val="C00000"/>
                </a:solidFill>
              </a:rPr>
              <a:t>g VAS </a:t>
            </a:r>
            <a:endParaRPr lang="en-US" sz="1800" b="1" spc="-50" dirty="0"/>
          </a:p>
        </p:txBody>
      </p:sp>
      <p:sp>
        <p:nvSpPr>
          <p:cNvPr id="303" name="Rounded Rectangle 302">
            <a:extLst>
              <a:ext uri="{FF2B5EF4-FFF2-40B4-BE49-F238E27FC236}">
                <a16:creationId xmlns:a16="http://schemas.microsoft.com/office/drawing/2014/main" id="{23A125A3-5D66-7D4F-BDA4-E9BEB48DE796}"/>
              </a:ext>
            </a:extLst>
          </p:cNvPr>
          <p:cNvSpPr/>
          <p:nvPr/>
        </p:nvSpPr>
        <p:spPr>
          <a:xfrm>
            <a:off x="19072626" y="8653258"/>
            <a:ext cx="2560320" cy="540231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2000" b="1" spc="-20" dirty="0">
                <a:solidFill>
                  <a:srgbClr val="7030A0"/>
                </a:solidFill>
              </a:rPr>
              <a:t>Guest Page Tables</a:t>
            </a:r>
          </a:p>
        </p:txBody>
      </p:sp>
      <p:sp>
        <p:nvSpPr>
          <p:cNvPr id="305" name="Rounded Rectangle 304">
            <a:extLst>
              <a:ext uri="{FF2B5EF4-FFF2-40B4-BE49-F238E27FC236}">
                <a16:creationId xmlns:a16="http://schemas.microsoft.com/office/drawing/2014/main" id="{30D8009C-B9F0-CC47-BBBA-8DD183564A6B}"/>
              </a:ext>
            </a:extLst>
          </p:cNvPr>
          <p:cNvSpPr/>
          <p:nvPr/>
        </p:nvSpPr>
        <p:spPr>
          <a:xfrm>
            <a:off x="19249579" y="10555723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6" name="TextBox 305">
            <a:extLst>
              <a:ext uri="{FF2B5EF4-FFF2-40B4-BE49-F238E27FC236}">
                <a16:creationId xmlns:a16="http://schemas.microsoft.com/office/drawing/2014/main" id="{FE299754-ACF1-4F4E-947C-720B501D0D52}"/>
              </a:ext>
            </a:extLst>
          </p:cNvPr>
          <p:cNvSpPr txBox="1"/>
          <p:nvPr/>
        </p:nvSpPr>
        <p:spPr>
          <a:xfrm>
            <a:off x="19249579" y="10684096"/>
            <a:ext cx="6511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spc="-50" dirty="0">
                <a:solidFill>
                  <a:srgbClr val="C00000"/>
                </a:solidFill>
              </a:rPr>
              <a:t>VAS 1</a:t>
            </a:r>
            <a:endParaRPr lang="en-US" sz="1800" b="1" spc="-50" dirty="0"/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CE97A959-94CB-FC43-ADB8-BFF345580BBD}"/>
              </a:ext>
            </a:extLst>
          </p:cNvPr>
          <p:cNvSpPr txBox="1"/>
          <p:nvPr/>
        </p:nvSpPr>
        <p:spPr>
          <a:xfrm>
            <a:off x="20822085" y="10684096"/>
            <a:ext cx="6511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spc="-50" dirty="0">
                <a:solidFill>
                  <a:srgbClr val="C00000"/>
                </a:solidFill>
              </a:rPr>
              <a:t>VAS 2</a:t>
            </a:r>
            <a:endParaRPr lang="en-US" sz="1800" b="1" spc="-50" dirty="0"/>
          </a:p>
        </p:txBody>
      </p: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00FC377-9FB6-1E42-8EC0-75F16144DD25}"/>
              </a:ext>
            </a:extLst>
          </p:cNvPr>
          <p:cNvCxnSpPr>
            <a:cxnSpLocks/>
            <a:endCxn id="301" idx="0"/>
          </p:cNvCxnSpPr>
          <p:nvPr/>
        </p:nvCxnSpPr>
        <p:spPr>
          <a:xfrm>
            <a:off x="21101873" y="7219577"/>
            <a:ext cx="0" cy="600344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AF64FDD3-F201-4E49-9CC1-FB5CAFBDB10E}"/>
              </a:ext>
            </a:extLst>
          </p:cNvPr>
          <p:cNvCxnSpPr>
            <a:cxnSpLocks/>
            <a:endCxn id="305" idx="0"/>
          </p:cNvCxnSpPr>
          <p:nvPr/>
        </p:nvCxnSpPr>
        <p:spPr>
          <a:xfrm>
            <a:off x="19575161" y="9983213"/>
            <a:ext cx="0" cy="57251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" name="Curved Right Arrow 309">
            <a:extLst>
              <a:ext uri="{FF2B5EF4-FFF2-40B4-BE49-F238E27FC236}">
                <a16:creationId xmlns:a16="http://schemas.microsoft.com/office/drawing/2014/main" id="{84627B80-8CDC-5A49-9A35-B365CF72CDB2}"/>
              </a:ext>
            </a:extLst>
          </p:cNvPr>
          <p:cNvSpPr/>
          <p:nvPr/>
        </p:nvSpPr>
        <p:spPr>
          <a:xfrm>
            <a:off x="18389502" y="8014158"/>
            <a:ext cx="609600" cy="27530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1" name="Curved Right Arrow 310">
            <a:extLst>
              <a:ext uri="{FF2B5EF4-FFF2-40B4-BE49-F238E27FC236}">
                <a16:creationId xmlns:a16="http://schemas.microsoft.com/office/drawing/2014/main" id="{E8D7F917-F0E8-3049-8A31-E0B60CFD2AE9}"/>
              </a:ext>
            </a:extLst>
          </p:cNvPr>
          <p:cNvSpPr/>
          <p:nvPr/>
        </p:nvSpPr>
        <p:spPr>
          <a:xfrm>
            <a:off x="18389502" y="10870326"/>
            <a:ext cx="609600" cy="1407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7BE5E651-FAD4-F547-B2DA-E6E7672E0408}"/>
              </a:ext>
            </a:extLst>
          </p:cNvPr>
          <p:cNvSpPr txBox="1"/>
          <p:nvPr/>
        </p:nvSpPr>
        <p:spPr>
          <a:xfrm>
            <a:off x="16427744" y="8717499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 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D584F1F4-7D6B-9F43-9952-CA7CCC57D80F}"/>
              </a:ext>
            </a:extLst>
          </p:cNvPr>
          <p:cNvSpPr txBox="1"/>
          <p:nvPr/>
        </p:nvSpPr>
        <p:spPr>
          <a:xfrm>
            <a:off x="16427744" y="10974157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physical </a:t>
            </a:r>
          </a:p>
        </p:txBody>
      </p:sp>
      <p:sp>
        <p:nvSpPr>
          <p:cNvPr id="314" name="Rounded Rectangle 313">
            <a:extLst>
              <a:ext uri="{FF2B5EF4-FFF2-40B4-BE49-F238E27FC236}">
                <a16:creationId xmlns:a16="http://schemas.microsoft.com/office/drawing/2014/main" id="{B30A4638-D640-B944-9A62-6381CEAD2A80}"/>
              </a:ext>
            </a:extLst>
          </p:cNvPr>
          <p:cNvSpPr/>
          <p:nvPr/>
        </p:nvSpPr>
        <p:spPr>
          <a:xfrm>
            <a:off x="20897940" y="6792284"/>
            <a:ext cx="426514" cy="437182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</a:t>
            </a:r>
            <a:r>
              <a:rPr lang="en-US" sz="2800" baseline="-25000" dirty="0">
                <a:solidFill>
                  <a:schemeClr val="tx1"/>
                </a:solidFill>
              </a:rPr>
              <a:t>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5" name="Rounded Rectangle 314">
            <a:extLst>
              <a:ext uri="{FF2B5EF4-FFF2-40B4-BE49-F238E27FC236}">
                <a16:creationId xmlns:a16="http://schemas.microsoft.com/office/drawing/2014/main" id="{80C47461-086B-244D-B585-9E69850B59B4}"/>
              </a:ext>
            </a:extLst>
          </p:cNvPr>
          <p:cNvSpPr/>
          <p:nvPr/>
        </p:nvSpPr>
        <p:spPr>
          <a:xfrm>
            <a:off x="19361904" y="9569821"/>
            <a:ext cx="426514" cy="437182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81A89F53-C1A5-7C47-BE3F-013757338397}"/>
              </a:ext>
            </a:extLst>
          </p:cNvPr>
          <p:cNvSpPr/>
          <p:nvPr/>
        </p:nvSpPr>
        <p:spPr>
          <a:xfrm>
            <a:off x="16278241" y="12438522"/>
            <a:ext cx="589892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2600" b="1" dirty="0">
                <a:latin typeface="Cambria" panose="02040503050406030204" pitchFamily="18" charset="0"/>
              </a:rPr>
              <a:t>In virtual machines, both the guest and host OS perform address translation, resulting in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an extra level of indirection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Challenging to perform computation 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in virtualized environments</a:t>
            </a:r>
            <a:r>
              <a:rPr lang="en-US" sz="2600" dirty="0">
                <a:latin typeface="Cambria" panose="02040503050406030204" pitchFamily="18" charset="0"/>
              </a:rPr>
              <a:t>, efficiently</a:t>
            </a:r>
          </a:p>
        </p:txBody>
      </p:sp>
      <p:sp>
        <p:nvSpPr>
          <p:cNvPr id="317" name="Rounded Rectangle 316">
            <a:extLst>
              <a:ext uri="{FF2B5EF4-FFF2-40B4-BE49-F238E27FC236}">
                <a16:creationId xmlns:a16="http://schemas.microsoft.com/office/drawing/2014/main" id="{5C1935AA-0128-B544-9EBB-6773A0199B08}"/>
              </a:ext>
            </a:extLst>
          </p:cNvPr>
          <p:cNvSpPr/>
          <p:nvPr/>
        </p:nvSpPr>
        <p:spPr>
          <a:xfrm flipH="1">
            <a:off x="23676050" y="8584330"/>
            <a:ext cx="3059148" cy="1097280"/>
          </a:xfrm>
          <a:prstGeom prst="roundRect">
            <a:avLst>
              <a:gd name="adj" fmla="val 1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tx1"/>
                </a:solidFill>
              </a:rPr>
              <a:t>Virtual Address Space (VAS)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C664E65F-0E17-6649-8357-2122D2A607AA}"/>
              </a:ext>
            </a:extLst>
          </p:cNvPr>
          <p:cNvSpPr txBox="1"/>
          <p:nvPr/>
        </p:nvSpPr>
        <p:spPr>
          <a:xfrm>
            <a:off x="25027938" y="9037310"/>
            <a:ext cx="54864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b="1" spc="-50" dirty="0"/>
              <a:t>VAS 1</a:t>
            </a:r>
          </a:p>
        </p:txBody>
      </p: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85E3162C-CDA6-2442-AD87-0B969E3599F1}"/>
              </a:ext>
            </a:extLst>
          </p:cNvPr>
          <p:cNvCxnSpPr>
            <a:cxnSpLocks/>
            <a:stCxn id="331" idx="2"/>
            <a:endCxn id="323" idx="0"/>
          </p:cNvCxnSpPr>
          <p:nvPr/>
        </p:nvCxnSpPr>
        <p:spPr>
          <a:xfrm>
            <a:off x="25216156" y="8024038"/>
            <a:ext cx="0" cy="64751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Rounded Rectangle 320">
            <a:extLst>
              <a:ext uri="{FF2B5EF4-FFF2-40B4-BE49-F238E27FC236}">
                <a16:creationId xmlns:a16="http://schemas.microsoft.com/office/drawing/2014/main" id="{87A89A6E-0C8C-1D48-964E-C43151D514C0}"/>
              </a:ext>
            </a:extLst>
          </p:cNvPr>
          <p:cNvSpPr/>
          <p:nvPr/>
        </p:nvSpPr>
        <p:spPr>
          <a:xfrm>
            <a:off x="23788553" y="9864490"/>
            <a:ext cx="2855205" cy="822960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2000" b="1" spc="-20" dirty="0">
                <a:solidFill>
                  <a:schemeClr val="tx1"/>
                </a:solidFill>
              </a:rPr>
              <a:t>Page Tables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managed by the OS</a:t>
            </a:r>
          </a:p>
        </p:txBody>
      </p:sp>
      <p:sp>
        <p:nvSpPr>
          <p:cNvPr id="322" name="Rounded Rectangle 321">
            <a:extLst>
              <a:ext uri="{FF2B5EF4-FFF2-40B4-BE49-F238E27FC236}">
                <a16:creationId xmlns:a16="http://schemas.microsoft.com/office/drawing/2014/main" id="{B79A5CBD-7998-BB4A-BBC9-0DF32E99A15B}"/>
              </a:ext>
            </a:extLst>
          </p:cNvPr>
          <p:cNvSpPr/>
          <p:nvPr/>
        </p:nvSpPr>
        <p:spPr>
          <a:xfrm>
            <a:off x="23788554" y="10870331"/>
            <a:ext cx="1377114" cy="361146"/>
          </a:xfrm>
          <a:prstGeom prst="roundRect">
            <a:avLst>
              <a:gd name="adj" fmla="val 14063"/>
            </a:avLst>
          </a:prstGeom>
          <a:solidFill>
            <a:srgbClr val="ED9D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23" name="Rounded Rectangle 322">
            <a:extLst>
              <a:ext uri="{FF2B5EF4-FFF2-40B4-BE49-F238E27FC236}">
                <a16:creationId xmlns:a16="http://schemas.microsoft.com/office/drawing/2014/main" id="{8FDAD15B-7BAC-1B46-8521-4B18BF2B5E14}"/>
              </a:ext>
            </a:extLst>
          </p:cNvPr>
          <p:cNvSpPr/>
          <p:nvPr/>
        </p:nvSpPr>
        <p:spPr>
          <a:xfrm>
            <a:off x="23788553" y="8671550"/>
            <a:ext cx="2855206" cy="365760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1E2FB0F8-C499-994D-A357-8632213127DF}"/>
              </a:ext>
            </a:extLst>
          </p:cNvPr>
          <p:cNvSpPr/>
          <p:nvPr/>
        </p:nvSpPr>
        <p:spPr>
          <a:xfrm>
            <a:off x="24260966" y="8694331"/>
            <a:ext cx="360218" cy="3611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ounded Rectangle 324">
            <a:extLst>
              <a:ext uri="{FF2B5EF4-FFF2-40B4-BE49-F238E27FC236}">
                <a16:creationId xmlns:a16="http://schemas.microsoft.com/office/drawing/2014/main" id="{75DA2D08-3987-FD43-887B-DB0C728AF4BB}"/>
              </a:ext>
            </a:extLst>
          </p:cNvPr>
          <p:cNvSpPr/>
          <p:nvPr/>
        </p:nvSpPr>
        <p:spPr>
          <a:xfrm>
            <a:off x="25363598" y="10870330"/>
            <a:ext cx="1280160" cy="365125"/>
          </a:xfrm>
          <a:prstGeom prst="roundRect">
            <a:avLst>
              <a:gd name="adj" fmla="val 1406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19DAA669-2F76-CE4F-A416-A1E21B31D7EC}"/>
              </a:ext>
            </a:extLst>
          </p:cNvPr>
          <p:cNvSpPr/>
          <p:nvPr/>
        </p:nvSpPr>
        <p:spPr>
          <a:xfrm>
            <a:off x="25490286" y="8694331"/>
            <a:ext cx="172584" cy="3611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BE74B10-FDCF-CE47-BE1E-60AE3F482982}"/>
              </a:ext>
            </a:extLst>
          </p:cNvPr>
          <p:cNvSpPr/>
          <p:nvPr/>
        </p:nvSpPr>
        <p:spPr>
          <a:xfrm>
            <a:off x="26109529" y="10862496"/>
            <a:ext cx="360218" cy="3611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A4010F4D-D912-2E48-8842-8EC43A48EF00}"/>
              </a:ext>
            </a:extLst>
          </p:cNvPr>
          <p:cNvSpPr/>
          <p:nvPr/>
        </p:nvSpPr>
        <p:spPr>
          <a:xfrm>
            <a:off x="24451968" y="10870330"/>
            <a:ext cx="172584" cy="3611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E2D2447F-09D8-0448-9F48-34E06982454B}"/>
              </a:ext>
            </a:extLst>
          </p:cNvPr>
          <p:cNvSpPr txBox="1"/>
          <p:nvPr/>
        </p:nvSpPr>
        <p:spPr>
          <a:xfrm>
            <a:off x="25364287" y="10880583"/>
            <a:ext cx="156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Slow Mem.</a:t>
            </a:r>
            <a:endParaRPr lang="en-US" sz="2000" i="1" dirty="0"/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76DAEEED-0DCE-5B45-B0F0-7D43C18154DF}"/>
              </a:ext>
            </a:extLst>
          </p:cNvPr>
          <p:cNvSpPr txBox="1"/>
          <p:nvPr/>
        </p:nvSpPr>
        <p:spPr>
          <a:xfrm>
            <a:off x="23886108" y="10875772"/>
            <a:ext cx="1316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Fast Mem.</a:t>
            </a:r>
            <a:endParaRPr lang="en-US" sz="2000" i="1" dirty="0"/>
          </a:p>
        </p:txBody>
      </p:sp>
      <p:sp>
        <p:nvSpPr>
          <p:cNvPr id="331" name="Rounded Rectangle 330">
            <a:extLst>
              <a:ext uri="{FF2B5EF4-FFF2-40B4-BE49-F238E27FC236}">
                <a16:creationId xmlns:a16="http://schemas.microsoft.com/office/drawing/2014/main" id="{8422DB8F-3FA6-A24E-8510-4A2EB35D05C4}"/>
              </a:ext>
            </a:extLst>
          </p:cNvPr>
          <p:cNvSpPr/>
          <p:nvPr/>
        </p:nvSpPr>
        <p:spPr>
          <a:xfrm>
            <a:off x="25002899" y="7586856"/>
            <a:ext cx="426514" cy="437182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</a:t>
            </a:r>
            <a:r>
              <a:rPr lang="en-US" sz="2800" baseline="-25000" dirty="0">
                <a:solidFill>
                  <a:schemeClr val="tx1"/>
                </a:solidFill>
              </a:rPr>
              <a:t>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C5E766BE-E9C0-834C-8923-A5F7C173D018}"/>
              </a:ext>
            </a:extLst>
          </p:cNvPr>
          <p:cNvSpPr/>
          <p:nvPr/>
        </p:nvSpPr>
        <p:spPr>
          <a:xfrm>
            <a:off x="22291430" y="11634468"/>
            <a:ext cx="61799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2600" b="1" dirty="0">
                <a:latin typeface="Cambria" panose="02040503050406030204" pitchFamily="18" charset="0"/>
              </a:rPr>
              <a:t>OS that defines and manages the address mapping, has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low visibility into fine-grained runtime memory behavior information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Challenging 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in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heterogenous memories</a:t>
            </a:r>
            <a:r>
              <a:rPr lang="en-US" sz="2600" dirty="0">
                <a:latin typeface="Cambria" panose="02040503050406030204" pitchFamily="18" charset="0"/>
              </a:rPr>
              <a:t> to make timely migration decisions based on quickly changing memory access patterns or other dynamic behavior</a:t>
            </a:r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D2F22150-078A-1042-A67D-41C10EB5D412}"/>
              </a:ext>
            </a:extLst>
          </p:cNvPr>
          <p:cNvSpPr/>
          <p:nvPr/>
        </p:nvSpPr>
        <p:spPr>
          <a:xfrm>
            <a:off x="19532627" y="19701652"/>
            <a:ext cx="9104649" cy="1192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0063" indent="-500063">
              <a:buFont typeface="Arial" panose="020B0604020202020204" pitchFamily="34" charset="0"/>
              <a:buChar char="•"/>
            </a:pPr>
            <a:r>
              <a:rPr lang="en-US" sz="2600" b="1" dirty="0">
                <a:latin typeface="Cambria" panose="02040503050406030204" pitchFamily="18" charset="0"/>
              </a:rPr>
              <a:t>Globally-visible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VBI address space</a:t>
            </a:r>
          </a:p>
          <a:p>
            <a:pPr marL="903288" indent="-61595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Consists of a set of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virtual blocks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(VBs) </a:t>
            </a:r>
            <a:r>
              <a:rPr lang="en-US" sz="2600" dirty="0">
                <a:latin typeface="Cambria" panose="02040503050406030204" pitchFamily="18" charset="0"/>
              </a:rPr>
              <a:t>of different sizes</a:t>
            </a:r>
          </a:p>
          <a:p>
            <a:pPr marL="903288" indent="-61595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Provides </a:t>
            </a:r>
            <a:r>
              <a:rPr lang="en-US" sz="2600" b="1" dirty="0">
                <a:latin typeface="Cambria" panose="02040503050406030204" pitchFamily="18" charset="0"/>
              </a:rPr>
              <a:t>system-wide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unique VBI addresses</a:t>
            </a:r>
          </a:p>
          <a:p>
            <a:pPr marL="903288" indent="-615950">
              <a:buFontTx/>
              <a:buChar char="-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VBI addresses </a:t>
            </a:r>
            <a:r>
              <a:rPr lang="en-US" sz="2600" dirty="0">
                <a:latin typeface="Cambria" panose="02040503050406030204" pitchFamily="18" charset="0"/>
              </a:rPr>
              <a:t>are</a:t>
            </a:r>
            <a:r>
              <a:rPr lang="en-US" sz="2600" b="1" dirty="0">
                <a:latin typeface="Cambria" panose="02040503050406030204" pitchFamily="18" charset="0"/>
              </a:rPr>
              <a:t> directly </a:t>
            </a:r>
            <a:r>
              <a:rPr lang="en-US" sz="2600" dirty="0">
                <a:latin typeface="Cambria" panose="02040503050406030204" pitchFamily="18" charset="0"/>
              </a:rPr>
              <a:t>used to access on-chip caches</a:t>
            </a:r>
          </a:p>
          <a:p>
            <a:pPr marL="903288" indent="-615950">
              <a:buFontTx/>
              <a:buChar char="-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Pros: Enables inherently virtual caches</a:t>
            </a:r>
          </a:p>
          <a:p>
            <a:pPr marL="903288" indent="-615950">
              <a:buFontTx/>
              <a:buChar char="-"/>
            </a:pPr>
            <a:endParaRPr lang="en-US" sz="11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903288" indent="-615950">
              <a:buFontTx/>
              <a:buChar char="-"/>
            </a:pPr>
            <a:endParaRPr lang="en-US" sz="800" dirty="0">
              <a:latin typeface="Cambria" panose="02040503050406030204" pitchFamily="18" charset="0"/>
            </a:endParaRPr>
          </a:p>
          <a:p>
            <a:pPr marL="500063" indent="-500063">
              <a:buFont typeface="Arial" panose="020B0604020202020204" pitchFamily="34" charset="0"/>
              <a:buChar char="•"/>
            </a:pPr>
            <a:r>
              <a:rPr lang="en-US" sz="2600" b="1" dirty="0">
                <a:latin typeface="Cambria" panose="02040503050406030204" pitchFamily="18" charset="0"/>
              </a:rPr>
              <a:t>All VBs are visible to all processes</a:t>
            </a:r>
          </a:p>
          <a:p>
            <a:pPr marL="903288" lvl="0" indent="-615950">
              <a:buFontTx/>
              <a:buChar char="-"/>
            </a:pPr>
            <a:r>
              <a:rPr lang="en-US" sz="2600" b="1" dirty="0">
                <a:solidFill>
                  <a:prstClr val="black"/>
                </a:solidFill>
                <a:latin typeface="Cambria" panose="02040503050406030204" pitchFamily="18" charset="0"/>
              </a:rPr>
              <a:t>OS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controls which processes access which VBs</a:t>
            </a:r>
          </a:p>
          <a:p>
            <a:pPr marL="903288" lvl="0" indent="-615950">
              <a:buFontTx/>
              <a:buChar char="-"/>
            </a:pP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Each process has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its own permissions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(read/write/execute) when </a:t>
            </a:r>
            <a:r>
              <a:rPr lang="en-US" sz="2600" b="1" dirty="0">
                <a:solidFill>
                  <a:prstClr val="black"/>
                </a:solidFill>
                <a:latin typeface="Cambria" panose="02040503050406030204" pitchFamily="18" charset="0"/>
              </a:rPr>
              <a:t>attaching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to a VB</a:t>
            </a:r>
          </a:p>
          <a:p>
            <a:pPr marL="903288" lvl="0" indent="-615950">
              <a:buFontTx/>
              <a:buChar char="-"/>
            </a:pP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OS maintains a list of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VBs attached to each process </a:t>
            </a:r>
            <a:r>
              <a:rPr lang="en-US" sz="2600" dirty="0">
                <a:latin typeface="Cambria" panose="02040503050406030204" pitchFamily="18" charset="0"/>
              </a:rPr>
              <a:t>used to perform permission checks</a:t>
            </a:r>
          </a:p>
          <a:p>
            <a:pPr marL="500063" indent="-500063">
              <a:buFont typeface="Arial" panose="020B0604020202020204" pitchFamily="34" charset="0"/>
              <a:buChar char="•"/>
            </a:pPr>
            <a:endParaRPr lang="en-US" sz="1000" b="1" dirty="0">
              <a:latin typeface="Cambria" panose="02040503050406030204" pitchFamily="18" charset="0"/>
            </a:endParaRPr>
          </a:p>
          <a:p>
            <a:pPr marL="500063" indent="-500063">
              <a:buFont typeface="Arial" panose="020B0604020202020204" pitchFamily="34" charset="0"/>
              <a:buChar char="•"/>
            </a:pPr>
            <a:endParaRPr lang="en-US" sz="800" b="1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atin typeface="Cambria" panose="02040503050406030204" pitchFamily="18" charset="0"/>
              </a:rPr>
              <a:t>Processes map each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semantically meaningful unit of information</a:t>
            </a:r>
            <a:r>
              <a:rPr lang="en-US" sz="2600" b="1" dirty="0">
                <a:latin typeface="Cambria" panose="02040503050406030204" pitchFamily="18" charset="0"/>
              </a:rPr>
              <a:t> to a separate VB</a:t>
            </a:r>
          </a:p>
          <a:p>
            <a:pPr marL="903288" indent="-61595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e.g., a data structure, a shared library</a:t>
            </a:r>
          </a:p>
          <a:p>
            <a:pPr marL="538163" indent="-538163">
              <a:buFont typeface="Arial" panose="020B0604020202020204" pitchFamily="34" charset="0"/>
              <a:buChar char="•"/>
            </a:pPr>
            <a:endParaRPr lang="en-US" sz="2600" dirty="0">
              <a:latin typeface="Cambria" panose="02040503050406030204" pitchFamily="18" charset="0"/>
            </a:endParaRPr>
          </a:p>
          <a:p>
            <a:pPr marL="538163" indent="-538163">
              <a:buFont typeface="Arial" panose="020B0604020202020204" pitchFamily="34" charset="0"/>
              <a:buChar char="•"/>
            </a:pPr>
            <a:r>
              <a:rPr lang="en-US" sz="2600" b="1" dirty="0">
                <a:latin typeface="Cambria" panose="02040503050406030204" pitchFamily="18" charset="0"/>
              </a:rPr>
              <a:t>Memory management is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delegated</a:t>
            </a:r>
            <a:r>
              <a:rPr lang="en-US" sz="2600" b="1" dirty="0">
                <a:latin typeface="Cambria" panose="02040503050406030204" pitchFamily="18" charset="0"/>
              </a:rPr>
              <a:t> to the </a:t>
            </a:r>
            <a:r>
              <a:rPr lang="en-US" sz="2600" b="1" dirty="0">
                <a:solidFill>
                  <a:srgbClr val="7030A0"/>
                </a:solidFill>
                <a:latin typeface="Cambria" panose="02040503050406030204" pitchFamily="18" charset="0"/>
              </a:rPr>
              <a:t>Memory Translation Layer (MTL)</a:t>
            </a:r>
            <a:r>
              <a:rPr lang="en-US" sz="2600" b="1" dirty="0">
                <a:latin typeface="Cambria" panose="02040503050406030204" pitchFamily="18" charset="0"/>
              </a:rPr>
              <a:t> in the memory controller</a:t>
            </a:r>
          </a:p>
          <a:p>
            <a:pPr marL="903288" lvl="0" indent="-615950">
              <a:buFontTx/>
              <a:buChar char="-"/>
            </a:pP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Address translation and Physical memory allocation</a:t>
            </a:r>
          </a:p>
          <a:p>
            <a:pPr marL="903288" lvl="0" indent="-615950">
              <a:buFontTx/>
              <a:buChar char="-"/>
            </a:pP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Translation structures are </a:t>
            </a:r>
            <a:r>
              <a:rPr lang="en-US" sz="2600" b="1" dirty="0">
                <a:solidFill>
                  <a:prstClr val="black"/>
                </a:solidFill>
                <a:latin typeface="Cambria" panose="02040503050406030204" pitchFamily="18" charset="0"/>
              </a:rPr>
              <a:t>not shared 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with the OS</a:t>
            </a:r>
          </a:p>
          <a:p>
            <a:pPr marL="903288" lvl="0" indent="-615950">
              <a:buFontTx/>
              <a:buChar char="-"/>
            </a:pPr>
            <a:r>
              <a:rPr lang="en-US" sz="2600" b="1" dirty="0">
                <a:solidFill>
                  <a:prstClr val="black"/>
                </a:solidFill>
                <a:latin typeface="Cambria" panose="02040503050406030204" pitchFamily="18" charset="0"/>
              </a:rPr>
              <a:t>Per-VB translation structure</a:t>
            </a:r>
            <a:r>
              <a:rPr lang="en-US" sz="2600" dirty="0">
                <a:solidFill>
                  <a:prstClr val="black"/>
                </a:solidFill>
                <a:latin typeface="Cambria" panose="02040503050406030204" pitchFamily="18" charset="0"/>
              </a:rPr>
              <a:t> tuned to the VB’s characteristics</a:t>
            </a:r>
          </a:p>
          <a:p>
            <a:pPr marL="903288" indent="-615950">
              <a:buFontTx/>
              <a:buChar char="-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Pros: many benefits, including</a:t>
            </a:r>
          </a:p>
          <a:p>
            <a:pPr marL="2504135" lvl="1" indent="-615950">
              <a:buFontTx/>
              <a:buChar char="-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Address translation overhead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 for the processes running inside a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virtual machine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, is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no different 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than the processes running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natively on system</a:t>
            </a:r>
          </a:p>
          <a:p>
            <a:pPr marL="2504135" lvl="1" indent="-615950">
              <a:buFontTx/>
              <a:buChar char="-"/>
            </a:pPr>
            <a:endParaRPr lang="en-US" sz="400" b="1" dirty="0">
              <a:solidFill>
                <a:srgbClr val="528233"/>
              </a:solidFill>
              <a:latin typeface="Cambria" panose="02040503050406030204" pitchFamily="18" charset="0"/>
            </a:endParaRPr>
          </a:p>
          <a:p>
            <a:pPr marL="2504135" lvl="1" indent="-615950">
              <a:buFontTx/>
              <a:buChar char="-"/>
            </a:pP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Enabling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flexible translation structures</a:t>
            </a:r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2256E9AC-FC59-AC4E-BE79-CA1E0ABF5FD6}"/>
              </a:ext>
            </a:extLst>
          </p:cNvPr>
          <p:cNvGrpSpPr/>
          <p:nvPr/>
        </p:nvGrpSpPr>
        <p:grpSpPr>
          <a:xfrm>
            <a:off x="11664348" y="16681254"/>
            <a:ext cx="3509982" cy="4655161"/>
            <a:chOff x="5928163" y="1500276"/>
            <a:chExt cx="2758505" cy="3838663"/>
          </a:xfrm>
        </p:grpSpPr>
        <p:sp>
          <p:nvSpPr>
            <p:cNvPr id="336" name="Rounded Rectangle 335">
              <a:extLst>
                <a:ext uri="{FF2B5EF4-FFF2-40B4-BE49-F238E27FC236}">
                  <a16:creationId xmlns:a16="http://schemas.microsoft.com/office/drawing/2014/main" id="{771C5747-1308-CA49-AF07-5F2AEEFAF1ED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179769"/>
            </a:xfrm>
            <a:prstGeom prst="roundRect">
              <a:avLst>
                <a:gd name="adj" fmla="val 191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337" name="Rounded Rectangle 336">
              <a:extLst>
                <a:ext uri="{FF2B5EF4-FFF2-40B4-BE49-F238E27FC236}">
                  <a16:creationId xmlns:a16="http://schemas.microsoft.com/office/drawing/2014/main" id="{A26F1D5C-B811-FD43-97AA-14E47B50BB45}"/>
                </a:ext>
              </a:extLst>
            </p:cNvPr>
            <p:cNvSpPr/>
            <p:nvPr/>
          </p:nvSpPr>
          <p:spPr>
            <a:xfrm flipH="1">
              <a:off x="5943468" y="2040408"/>
              <a:ext cx="2743200" cy="47927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marL="0" algn="l" defTabSz="1600847" rtl="0" eaLnBrk="1" latinLnBrk="0" hangingPunct="1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38" name="Rounded Rectangle 337">
              <a:extLst>
                <a:ext uri="{FF2B5EF4-FFF2-40B4-BE49-F238E27FC236}">
                  <a16:creationId xmlns:a16="http://schemas.microsoft.com/office/drawing/2014/main" id="{2B1AF2D9-8274-B847-A771-967856D53A68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baseline="-25000" dirty="0">
                  <a:solidFill>
                    <a:schemeClr val="tx1"/>
                  </a:solidFill>
                </a:rPr>
                <a:t>1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F71D837-9AC2-BD42-86F0-B246DE68976C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537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spc="-50" dirty="0"/>
                <a:t>VAS 1</a:t>
              </a:r>
            </a:p>
          </p:txBody>
        </p: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FF83EDD4-ECD8-D048-A6AC-7BB16157771D}"/>
                </a:ext>
              </a:extLst>
            </p:cNvPr>
            <p:cNvCxnSpPr>
              <a:cxnSpLocks/>
              <a:stCxn id="338" idx="2"/>
              <a:endCxn id="352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6F85B19D-2EF5-1547-BB09-17E46E4B6C11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baseline="-25000" dirty="0">
                  <a:solidFill>
                    <a:schemeClr val="tx1"/>
                  </a:solidFill>
                </a:rPr>
                <a:t>2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BFA42C0B-211A-834A-9452-B7A2F34AAF0C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P</a:t>
              </a:r>
              <a:r>
                <a:rPr lang="en-US" sz="2800" i="1" baseline="-25000" dirty="0">
                  <a:solidFill>
                    <a:schemeClr val="tx1"/>
                  </a:solidFill>
                </a:rPr>
                <a:t>n</a:t>
              </a:r>
              <a:endParaRPr lang="en-US" sz="28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CED21F3-6E07-284D-995F-F4352FEE6037}"/>
                </a:ext>
              </a:extLst>
            </p:cNvPr>
            <p:cNvCxnSpPr>
              <a:stCxn id="342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ounded Rectangle 343">
              <a:extLst>
                <a:ext uri="{FF2B5EF4-FFF2-40B4-BE49-F238E27FC236}">
                  <a16:creationId xmlns:a16="http://schemas.microsoft.com/office/drawing/2014/main" id="{23689BD0-8BBF-EC4E-80A0-C44FD50CA6C2}"/>
                </a:ext>
              </a:extLst>
            </p:cNvPr>
            <p:cNvSpPr/>
            <p:nvPr/>
          </p:nvSpPr>
          <p:spPr>
            <a:xfrm>
              <a:off x="6020853" y="3967339"/>
              <a:ext cx="2560320" cy="887128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0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endParaRPr lang="en-US" sz="20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managed by the OS</a:t>
              </a:r>
            </a:p>
          </p:txBody>
        </p:sp>
        <p:sp>
          <p:nvSpPr>
            <p:cNvPr id="345" name="Rounded Rectangle 344">
              <a:extLst>
                <a:ext uri="{FF2B5EF4-FFF2-40B4-BE49-F238E27FC236}">
                  <a16:creationId xmlns:a16="http://schemas.microsoft.com/office/drawing/2014/main" id="{589768BD-B059-0F4E-9264-733E06FD2C95}"/>
                </a:ext>
              </a:extLst>
            </p:cNvPr>
            <p:cNvSpPr/>
            <p:nvPr/>
          </p:nvSpPr>
          <p:spPr>
            <a:xfrm>
              <a:off x="6020853" y="4973179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000" b="1" dirty="0">
                  <a:solidFill>
                    <a:schemeClr val="tx1"/>
                  </a:solidFill>
                </a:rPr>
                <a:t>Physical Memory</a:t>
              </a:r>
              <a:endParaRPr lang="en-US" sz="2000" i="1" dirty="0">
                <a:solidFill>
                  <a:schemeClr val="tx1"/>
                </a:solidFill>
              </a:endParaRPr>
            </a:p>
          </p:txBody>
        </p:sp>
        <p:sp>
          <p:nvSpPr>
            <p:cNvPr id="346" name="Rounded Rectangle 345">
              <a:extLst>
                <a:ext uri="{FF2B5EF4-FFF2-40B4-BE49-F238E27FC236}">
                  <a16:creationId xmlns:a16="http://schemas.microsoft.com/office/drawing/2014/main" id="{A492D0C7-A40A-274A-AEC7-8DFD0CBDB737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DFDA770F-1090-1D4D-A286-F05BA112312C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537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spc="-50" dirty="0"/>
                <a:t>VAS 2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5972A498-754E-9B46-A514-3D04E2AD31B2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537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spc="-50" dirty="0"/>
                <a:t>VAS n</a:t>
              </a:r>
            </a:p>
          </p:txBody>
        </p: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6BF72999-C4B5-AF47-A4EB-DACA65CEAB38}"/>
                </a:ext>
              </a:extLst>
            </p:cNvPr>
            <p:cNvCxnSpPr>
              <a:cxnSpLocks/>
              <a:stCxn id="341" idx="2"/>
              <a:endCxn id="346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371E7F78-94E1-354F-B1BD-01D3DFB435A2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299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000" dirty="0"/>
                <a:t>.    .    .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98A5AA08-7F74-1549-B500-88A80D4C7BDA}"/>
                </a:ext>
              </a:extLst>
            </p:cNvPr>
            <p:cNvSpPr txBox="1"/>
            <p:nvPr/>
          </p:nvSpPr>
          <p:spPr>
            <a:xfrm>
              <a:off x="7231006" y="1500276"/>
              <a:ext cx="786118" cy="2537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i="1" dirty="0"/>
                <a:t>Processes</a:t>
              </a:r>
            </a:p>
          </p:txBody>
        </p:sp>
        <p:sp>
          <p:nvSpPr>
            <p:cNvPr id="352" name="Rounded Rectangle 351">
              <a:extLst>
                <a:ext uri="{FF2B5EF4-FFF2-40B4-BE49-F238E27FC236}">
                  <a16:creationId xmlns:a16="http://schemas.microsoft.com/office/drawing/2014/main" id="{EF92B93F-F9E2-314E-8BF5-CB4817097EA3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3" name="Rounded Rectangle 352">
              <a:extLst>
                <a:ext uri="{FF2B5EF4-FFF2-40B4-BE49-F238E27FC236}">
                  <a16:creationId xmlns:a16="http://schemas.microsoft.com/office/drawing/2014/main" id="{790C0C71-5E77-3847-98D8-7D21BBCCD6A2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7F9427A1-78D5-9145-9F9B-915686CAC364}"/>
              </a:ext>
            </a:extLst>
          </p:cNvPr>
          <p:cNvCxnSpPr/>
          <p:nvPr/>
        </p:nvCxnSpPr>
        <p:spPr>
          <a:xfrm>
            <a:off x="15513946" y="17297040"/>
            <a:ext cx="0" cy="391259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Box 354">
            <a:extLst>
              <a:ext uri="{FF2B5EF4-FFF2-40B4-BE49-F238E27FC236}">
                <a16:creationId xmlns:a16="http://schemas.microsoft.com/office/drawing/2014/main" id="{AEFD8088-994D-5B4A-BCA8-EFEAF98ECF86}"/>
              </a:ext>
            </a:extLst>
          </p:cNvPr>
          <p:cNvSpPr txBox="1"/>
          <p:nvPr/>
        </p:nvSpPr>
        <p:spPr>
          <a:xfrm>
            <a:off x="17325171" y="21604433"/>
            <a:ext cx="5501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VBI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34715E17-6DA0-FB40-B1AB-924069D6E59D}"/>
              </a:ext>
            </a:extLst>
          </p:cNvPr>
          <p:cNvSpPr txBox="1"/>
          <p:nvPr/>
        </p:nvSpPr>
        <p:spPr>
          <a:xfrm>
            <a:off x="11810710" y="21604433"/>
            <a:ext cx="3344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Conventional Virtual Memory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04708A25-96D4-FC4B-B706-74D603D618CF}"/>
              </a:ext>
            </a:extLst>
          </p:cNvPr>
          <p:cNvSpPr txBox="1"/>
          <p:nvPr/>
        </p:nvSpPr>
        <p:spPr>
          <a:xfrm>
            <a:off x="12945439" y="17292877"/>
            <a:ext cx="141865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i="1" dirty="0"/>
              <a:t>one-to-one</a:t>
            </a:r>
          </a:p>
          <a:p>
            <a:pPr algn="ctr"/>
            <a:r>
              <a:rPr lang="en-US" sz="2000" i="1" dirty="0"/>
              <a:t>mapping (OS)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46548C4-1F85-E84C-8349-850E7178A83F}"/>
              </a:ext>
            </a:extLst>
          </p:cNvPr>
          <p:cNvSpPr txBox="1"/>
          <p:nvPr/>
        </p:nvSpPr>
        <p:spPr>
          <a:xfrm>
            <a:off x="12448285" y="18945562"/>
            <a:ext cx="18794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i="1" dirty="0"/>
              <a:t>fixed-size (256 TB)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B96E8E-D0AA-2648-A6D9-D6C93F296731}"/>
              </a:ext>
            </a:extLst>
          </p:cNvPr>
          <p:cNvGrpSpPr/>
          <p:nvPr/>
        </p:nvGrpSpPr>
        <p:grpSpPr>
          <a:xfrm>
            <a:off x="15944100" y="16726081"/>
            <a:ext cx="3363950" cy="4626570"/>
            <a:chOff x="15836419" y="16785629"/>
            <a:chExt cx="3363950" cy="4626570"/>
          </a:xfrm>
        </p:grpSpPr>
        <p:grpSp>
          <p:nvGrpSpPr>
            <p:cNvPr id="357" name="Group 356">
              <a:extLst>
                <a:ext uri="{FF2B5EF4-FFF2-40B4-BE49-F238E27FC236}">
                  <a16:creationId xmlns:a16="http://schemas.microsoft.com/office/drawing/2014/main" id="{2D6BDDBA-361A-8E43-93BC-3F1CFCE80F83}"/>
                </a:ext>
              </a:extLst>
            </p:cNvPr>
            <p:cNvGrpSpPr/>
            <p:nvPr/>
          </p:nvGrpSpPr>
          <p:grpSpPr>
            <a:xfrm>
              <a:off x="15836419" y="16785629"/>
              <a:ext cx="3363950" cy="4626570"/>
              <a:chOff x="4728755" y="1458455"/>
              <a:chExt cx="2743200" cy="3819284"/>
            </a:xfrm>
          </p:grpSpPr>
          <p:sp>
            <p:nvSpPr>
              <p:cNvPr id="358" name="Rounded Rectangle 357">
                <a:extLst>
                  <a:ext uri="{FF2B5EF4-FFF2-40B4-BE49-F238E27FC236}">
                    <a16:creationId xmlns:a16="http://schemas.microsoft.com/office/drawing/2014/main" id="{E4C3D6E5-3ADF-6A4A-9CE2-BB6037EEE43F}"/>
                  </a:ext>
                </a:extLst>
              </p:cNvPr>
              <p:cNvSpPr/>
              <p:nvPr/>
            </p:nvSpPr>
            <p:spPr>
              <a:xfrm flipH="1">
                <a:off x="4728755" y="2551543"/>
                <a:ext cx="2743200" cy="1183816"/>
              </a:xfrm>
              <a:prstGeom prst="roundRect">
                <a:avLst>
                  <a:gd name="adj" fmla="val 1910"/>
                </a:avLst>
              </a:prstGeom>
              <a:solidFill>
                <a:srgbClr val="F4E0DD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0" rIns="0" bIns="0" rtlCol="0" anchor="b"/>
              <a:lstStyle/>
              <a:p>
                <a:pPr algn="ctr">
                  <a:lnSpc>
                    <a:spcPct val="80000"/>
                  </a:lnSpc>
                </a:pPr>
                <a:r>
                  <a:rPr lang="en-US" sz="2000" b="1" dirty="0">
                    <a:solidFill>
                      <a:srgbClr val="B6321D"/>
                    </a:solidFill>
                  </a:rPr>
                  <a:t>VBI Address Space</a:t>
                </a:r>
              </a:p>
            </p:txBody>
          </p:sp>
          <p:sp>
            <p:nvSpPr>
              <p:cNvPr id="359" name="Rounded Rectangle 358">
                <a:extLst>
                  <a:ext uri="{FF2B5EF4-FFF2-40B4-BE49-F238E27FC236}">
                    <a16:creationId xmlns:a16="http://schemas.microsoft.com/office/drawing/2014/main" id="{A5E8EB98-8710-094C-B7DC-2EE7620D458A}"/>
                  </a:ext>
                </a:extLst>
              </p:cNvPr>
              <p:cNvSpPr/>
              <p:nvPr/>
            </p:nvSpPr>
            <p:spPr>
              <a:xfrm flipH="1">
                <a:off x="4728755" y="2016237"/>
                <a:ext cx="2743200" cy="449823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77240" tIns="0" rIns="365760" bIns="0" rtlCol="0" anchor="ctr"/>
              <a:lstStyle/>
              <a:p>
                <a:pPr marL="0" algn="l" defTabSz="1600847" rtl="0" eaLnBrk="1" latinLnBrk="0" hangingPunct="1">
                  <a:lnSpc>
                    <a:spcPct val="80000"/>
                  </a:lnSpc>
                </a:pPr>
                <a:endParaRPr lang="en-US" sz="1400" i="1" dirty="0">
                  <a:solidFill>
                    <a:srgbClr val="4169E1"/>
                  </a:solidFill>
                </a:endParaRPr>
              </a:p>
            </p:txBody>
          </p:sp>
          <p:sp>
            <p:nvSpPr>
              <p:cNvPr id="360" name="Rounded Rectangle 359">
                <a:extLst>
                  <a:ext uri="{FF2B5EF4-FFF2-40B4-BE49-F238E27FC236}">
                    <a16:creationId xmlns:a16="http://schemas.microsoft.com/office/drawing/2014/main" id="{411E1482-77B9-F549-97C0-6816DD29AB20}"/>
                  </a:ext>
                </a:extLst>
              </p:cNvPr>
              <p:cNvSpPr/>
              <p:nvPr/>
            </p:nvSpPr>
            <p:spPr>
              <a:xfrm>
                <a:off x="4911635" y="1545703"/>
                <a:ext cx="365760" cy="365760"/>
              </a:xfrm>
              <a:prstGeom prst="roundRect">
                <a:avLst>
                  <a:gd name="adj" fmla="val 3229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baseline="-25000" dirty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1" name="Group 360">
                <a:extLst>
                  <a:ext uri="{FF2B5EF4-FFF2-40B4-BE49-F238E27FC236}">
                    <a16:creationId xmlns:a16="http://schemas.microsoft.com/office/drawing/2014/main" id="{F27ED8FC-3485-7847-B5EB-907DD99951CE}"/>
                  </a:ext>
                </a:extLst>
              </p:cNvPr>
              <p:cNvGrpSpPr/>
              <p:nvPr/>
            </p:nvGrpSpPr>
            <p:grpSpPr>
              <a:xfrm>
                <a:off x="4728755" y="2642983"/>
                <a:ext cx="548640" cy="619833"/>
                <a:chOff x="1988245" y="1344231"/>
                <a:chExt cx="548640" cy="619833"/>
              </a:xfrm>
            </p:grpSpPr>
            <p:sp>
              <p:nvSpPr>
                <p:cNvPr id="382" name="Rounded Rectangle 381">
                  <a:extLst>
                    <a:ext uri="{FF2B5EF4-FFF2-40B4-BE49-F238E27FC236}">
                      <a16:creationId xmlns:a16="http://schemas.microsoft.com/office/drawing/2014/main" id="{9B2B93FE-7564-D146-A42B-C9F91CB9B2AD}"/>
                    </a:ext>
                  </a:extLst>
                </p:cNvPr>
                <p:cNvSpPr/>
                <p:nvPr/>
              </p:nvSpPr>
              <p:spPr>
                <a:xfrm>
                  <a:off x="2171125" y="1344231"/>
                  <a:ext cx="182880" cy="365760"/>
                </a:xfrm>
                <a:prstGeom prst="roundRect">
                  <a:avLst>
                    <a:gd name="adj" fmla="val 14063"/>
                  </a:avLst>
                </a:prstGeom>
                <a:solidFill>
                  <a:srgbClr val="EDBAA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3" name="TextBox 382">
                  <a:extLst>
                    <a:ext uri="{FF2B5EF4-FFF2-40B4-BE49-F238E27FC236}">
                      <a16:creationId xmlns:a16="http://schemas.microsoft.com/office/drawing/2014/main" id="{0D0D2826-5B38-C948-B78F-A20E46A0BA91}"/>
                    </a:ext>
                  </a:extLst>
                </p:cNvPr>
                <p:cNvSpPr txBox="1"/>
                <p:nvPr/>
              </p:nvSpPr>
              <p:spPr>
                <a:xfrm>
                  <a:off x="1988245" y="1709991"/>
                  <a:ext cx="548640" cy="2540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spc="-50" dirty="0">
                      <a:solidFill>
                        <a:srgbClr val="C00000"/>
                      </a:solidFill>
                    </a:rPr>
                    <a:t>VB 1</a:t>
                  </a:r>
                </a:p>
              </p:txBody>
            </p:sp>
          </p:grp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ED204196-3EAE-E54A-9F0B-EEEF65977D64}"/>
                  </a:ext>
                </a:extLst>
              </p:cNvPr>
              <p:cNvCxnSpPr>
                <a:stCxn id="360" idx="2"/>
                <a:endCxn id="382" idx="0"/>
              </p:cNvCxnSpPr>
              <p:nvPr/>
            </p:nvCxnSpPr>
            <p:spPr>
              <a:xfrm flipH="1">
                <a:off x="5003075" y="1911463"/>
                <a:ext cx="91440" cy="731520"/>
              </a:xfrm>
              <a:prstGeom prst="straightConnector1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3" name="Rounded Rectangle 362">
                <a:extLst>
                  <a:ext uri="{FF2B5EF4-FFF2-40B4-BE49-F238E27FC236}">
                    <a16:creationId xmlns:a16="http://schemas.microsoft.com/office/drawing/2014/main" id="{5BC8EEDC-7EE8-6E4C-B37E-8C50DD3E4D67}"/>
                  </a:ext>
                </a:extLst>
              </p:cNvPr>
              <p:cNvSpPr/>
              <p:nvPr/>
            </p:nvSpPr>
            <p:spPr>
              <a:xfrm>
                <a:off x="5551715" y="1545703"/>
                <a:ext cx="365760" cy="365760"/>
              </a:xfrm>
              <a:prstGeom prst="roundRect">
                <a:avLst>
                  <a:gd name="adj" fmla="val 3229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baseline="-25000" dirty="0">
                    <a:solidFill>
                      <a:schemeClr val="tx1"/>
                    </a:solidFill>
                  </a:rPr>
                  <a:t>2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6EE5F27B-FF8D-1949-BFCF-6F978CBE6B95}"/>
                  </a:ext>
                </a:extLst>
              </p:cNvPr>
              <p:cNvCxnSpPr>
                <a:stCxn id="363" idx="2"/>
                <a:endCxn id="380" idx="0"/>
              </p:cNvCxnSpPr>
              <p:nvPr/>
            </p:nvCxnSpPr>
            <p:spPr>
              <a:xfrm flipH="1">
                <a:off x="5643155" y="1911463"/>
                <a:ext cx="91440" cy="731520"/>
              </a:xfrm>
              <a:prstGeom prst="straightConnector1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BFF541EA-66C6-C041-9757-4CF319F8C7E3}"/>
                  </a:ext>
                </a:extLst>
              </p:cNvPr>
              <p:cNvSpPr/>
              <p:nvPr/>
            </p:nvSpPr>
            <p:spPr>
              <a:xfrm>
                <a:off x="6923315" y="1545703"/>
                <a:ext cx="365760" cy="365760"/>
              </a:xfrm>
              <a:prstGeom prst="roundRect">
                <a:avLst>
                  <a:gd name="adj" fmla="val 32292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P</a:t>
                </a:r>
                <a:r>
                  <a:rPr lang="en-US" sz="2800" i="1" baseline="-25000" dirty="0">
                    <a:solidFill>
                      <a:schemeClr val="tx1"/>
                    </a:solidFill>
                  </a:rPr>
                  <a:t>n</a:t>
                </a:r>
                <a:endParaRPr lang="en-US" sz="2800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3B915BF5-D7BA-A942-8941-1F3063712B17}"/>
                  </a:ext>
                </a:extLst>
              </p:cNvPr>
              <p:cNvCxnSpPr>
                <a:stCxn id="365" idx="2"/>
              </p:cNvCxnSpPr>
              <p:nvPr/>
            </p:nvCxnSpPr>
            <p:spPr>
              <a:xfrm>
                <a:off x="7106195" y="1911463"/>
                <a:ext cx="0" cy="731520"/>
              </a:xfrm>
              <a:prstGeom prst="straightConnector1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7" name="Rounded Rectangle 366">
                <a:extLst>
                  <a:ext uri="{FF2B5EF4-FFF2-40B4-BE49-F238E27FC236}">
                    <a16:creationId xmlns:a16="http://schemas.microsoft.com/office/drawing/2014/main" id="{1F401BEA-058E-6C46-8AEA-CAD0AFF2AE96}"/>
                  </a:ext>
                </a:extLst>
              </p:cNvPr>
              <p:cNvSpPr/>
              <p:nvPr/>
            </p:nvSpPr>
            <p:spPr>
              <a:xfrm>
                <a:off x="4798217" y="3906138"/>
                <a:ext cx="2560320" cy="891951"/>
              </a:xfrm>
              <a:prstGeom prst="roundRect">
                <a:avLst>
                  <a:gd name="adj" fmla="val 6656"/>
                </a:avLst>
              </a:prstGeom>
              <a:solidFill>
                <a:srgbClr val="D8CFF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000" b="1" spc="-20" dirty="0">
                    <a:solidFill>
                      <a:srgbClr val="7030A0"/>
                    </a:solidFill>
                  </a:rPr>
                  <a:t>Memory Translation Layer</a:t>
                </a:r>
              </a:p>
              <a:p>
                <a:pPr algn="ctr"/>
                <a:endParaRPr lang="en-US" sz="2000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rgbClr val="7030A0"/>
                    </a:solidFill>
                  </a:rPr>
                  <a:t>in the memory controller</a:t>
                </a:r>
              </a:p>
            </p:txBody>
          </p:sp>
          <p:sp>
            <p:nvSpPr>
              <p:cNvPr id="368" name="Rounded Rectangle 367">
                <a:extLst>
                  <a:ext uri="{FF2B5EF4-FFF2-40B4-BE49-F238E27FC236}">
                    <a16:creationId xmlns:a16="http://schemas.microsoft.com/office/drawing/2014/main" id="{AFFD1B21-9EDF-CC4B-9E80-6AC29C6B0FD3}"/>
                  </a:ext>
                </a:extLst>
              </p:cNvPr>
              <p:cNvSpPr/>
              <p:nvPr/>
            </p:nvSpPr>
            <p:spPr>
              <a:xfrm>
                <a:off x="4798217" y="4911979"/>
                <a:ext cx="256032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1F7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tx1"/>
                    </a:solidFill>
                  </a:rPr>
                  <a:t>Physical</a:t>
                </a:r>
                <a:r>
                  <a:rPr lang="en-US" sz="16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Memory</a:t>
                </a:r>
                <a:endParaRPr lang="en-US" sz="2000" i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657C8CFD-B012-DF45-8CAF-19AD26708853}"/>
                  </a:ext>
                </a:extLst>
              </p:cNvPr>
              <p:cNvGrpSpPr/>
              <p:nvPr/>
            </p:nvGrpSpPr>
            <p:grpSpPr>
              <a:xfrm>
                <a:off x="5368835" y="2642983"/>
                <a:ext cx="548640" cy="619833"/>
                <a:chOff x="2079685" y="1344231"/>
                <a:chExt cx="548640" cy="619833"/>
              </a:xfrm>
            </p:grpSpPr>
            <p:sp>
              <p:nvSpPr>
                <p:cNvPr id="380" name="Rounded Rectangle 379">
                  <a:extLst>
                    <a:ext uri="{FF2B5EF4-FFF2-40B4-BE49-F238E27FC236}">
                      <a16:creationId xmlns:a16="http://schemas.microsoft.com/office/drawing/2014/main" id="{C5EE2D4F-430D-1847-A5E6-EE9147ACF26C}"/>
                    </a:ext>
                  </a:extLst>
                </p:cNvPr>
                <p:cNvSpPr/>
                <p:nvPr/>
              </p:nvSpPr>
              <p:spPr>
                <a:xfrm>
                  <a:off x="2171125" y="1344231"/>
                  <a:ext cx="365760" cy="365760"/>
                </a:xfrm>
                <a:prstGeom prst="roundRect">
                  <a:avLst>
                    <a:gd name="adj" fmla="val 14063"/>
                  </a:avLst>
                </a:prstGeom>
                <a:solidFill>
                  <a:srgbClr val="EDBAA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1" name="TextBox 380">
                  <a:extLst>
                    <a:ext uri="{FF2B5EF4-FFF2-40B4-BE49-F238E27FC236}">
                      <a16:creationId xmlns:a16="http://schemas.microsoft.com/office/drawing/2014/main" id="{72686363-5BD7-CF42-A3BA-1DC509D6484A}"/>
                    </a:ext>
                  </a:extLst>
                </p:cNvPr>
                <p:cNvSpPr txBox="1"/>
                <p:nvPr/>
              </p:nvSpPr>
              <p:spPr>
                <a:xfrm>
                  <a:off x="2079685" y="1709991"/>
                  <a:ext cx="548640" cy="2540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spc="-50" dirty="0">
                      <a:solidFill>
                        <a:srgbClr val="C00000"/>
                      </a:solidFill>
                    </a:rPr>
                    <a:t>VB 2</a:t>
                  </a:r>
                </a:p>
              </p:txBody>
            </p: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EECA3828-000C-8247-BD20-302E552BD0FA}"/>
                  </a:ext>
                </a:extLst>
              </p:cNvPr>
              <p:cNvGrpSpPr/>
              <p:nvPr/>
            </p:nvGrpSpPr>
            <p:grpSpPr>
              <a:xfrm>
                <a:off x="5917475" y="2642983"/>
                <a:ext cx="548640" cy="619833"/>
                <a:chOff x="1988245" y="1344231"/>
                <a:chExt cx="548640" cy="619833"/>
              </a:xfrm>
            </p:grpSpPr>
            <p:sp>
              <p:nvSpPr>
                <p:cNvPr id="378" name="Rounded Rectangle 377">
                  <a:extLst>
                    <a:ext uri="{FF2B5EF4-FFF2-40B4-BE49-F238E27FC236}">
                      <a16:creationId xmlns:a16="http://schemas.microsoft.com/office/drawing/2014/main" id="{84D62C9B-389C-134D-9C3E-A0D2EC3ACA3C}"/>
                    </a:ext>
                  </a:extLst>
                </p:cNvPr>
                <p:cNvSpPr/>
                <p:nvPr/>
              </p:nvSpPr>
              <p:spPr>
                <a:xfrm>
                  <a:off x="2079685" y="1344231"/>
                  <a:ext cx="365760" cy="365760"/>
                </a:xfrm>
                <a:prstGeom prst="roundRect">
                  <a:avLst>
                    <a:gd name="adj" fmla="val 14063"/>
                  </a:avLst>
                </a:prstGeom>
                <a:solidFill>
                  <a:srgbClr val="EDBAA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9" name="TextBox 378">
                  <a:extLst>
                    <a:ext uri="{FF2B5EF4-FFF2-40B4-BE49-F238E27FC236}">
                      <a16:creationId xmlns:a16="http://schemas.microsoft.com/office/drawing/2014/main" id="{7FACEBAC-2664-4442-9284-D0EF54581570}"/>
                    </a:ext>
                  </a:extLst>
                </p:cNvPr>
                <p:cNvSpPr txBox="1"/>
                <p:nvPr/>
              </p:nvSpPr>
              <p:spPr>
                <a:xfrm>
                  <a:off x="1988245" y="1709991"/>
                  <a:ext cx="548640" cy="2540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spc="-50" dirty="0">
                      <a:solidFill>
                        <a:srgbClr val="C00000"/>
                      </a:solidFill>
                    </a:rPr>
                    <a:t>VB 3</a:t>
                  </a:r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FC6865C7-6E66-BC40-A042-99FC928B06A2}"/>
                  </a:ext>
                </a:extLst>
              </p:cNvPr>
              <p:cNvGrpSpPr/>
              <p:nvPr/>
            </p:nvGrpSpPr>
            <p:grpSpPr>
              <a:xfrm>
                <a:off x="6831875" y="2642983"/>
                <a:ext cx="548640" cy="619833"/>
                <a:chOff x="1988245" y="1344231"/>
                <a:chExt cx="548640" cy="619833"/>
              </a:xfrm>
            </p:grpSpPr>
            <p:sp>
              <p:nvSpPr>
                <p:cNvPr id="376" name="Rounded Rectangle 375">
                  <a:extLst>
                    <a:ext uri="{FF2B5EF4-FFF2-40B4-BE49-F238E27FC236}">
                      <a16:creationId xmlns:a16="http://schemas.microsoft.com/office/drawing/2014/main" id="{8C680575-BC3C-904A-80E7-F153CDC0C950}"/>
                    </a:ext>
                  </a:extLst>
                </p:cNvPr>
                <p:cNvSpPr/>
                <p:nvPr/>
              </p:nvSpPr>
              <p:spPr>
                <a:xfrm>
                  <a:off x="1988245" y="1344231"/>
                  <a:ext cx="548640" cy="365760"/>
                </a:xfrm>
                <a:prstGeom prst="roundRect">
                  <a:avLst>
                    <a:gd name="adj" fmla="val 14063"/>
                  </a:avLst>
                </a:prstGeom>
                <a:solidFill>
                  <a:srgbClr val="EDBAA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3D894D9E-5A00-CC4D-8578-817C64204249}"/>
                    </a:ext>
                  </a:extLst>
                </p:cNvPr>
                <p:cNvSpPr txBox="1"/>
                <p:nvPr/>
              </p:nvSpPr>
              <p:spPr>
                <a:xfrm>
                  <a:off x="1988245" y="1709991"/>
                  <a:ext cx="548640" cy="2540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sz="2000" b="1" spc="-50" dirty="0">
                      <a:solidFill>
                        <a:srgbClr val="C00000"/>
                      </a:solidFill>
                    </a:rPr>
                    <a:t>VB 4</a:t>
                  </a:r>
                </a:p>
              </p:txBody>
            </p:sp>
          </p:grp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0C2C6547-10F0-0B49-833D-ABA42E519D9F}"/>
                  </a:ext>
                </a:extLst>
              </p:cNvPr>
              <p:cNvCxnSpPr>
                <a:stCxn id="360" idx="2"/>
                <a:endCxn id="380" idx="0"/>
              </p:cNvCxnSpPr>
              <p:nvPr/>
            </p:nvCxnSpPr>
            <p:spPr>
              <a:xfrm>
                <a:off x="5094515" y="1911463"/>
                <a:ext cx="548640" cy="731520"/>
              </a:xfrm>
              <a:prstGeom prst="straightConnector1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8E4CEB5E-09D4-704C-A4F3-70DDC931BFC6}"/>
                  </a:ext>
                </a:extLst>
              </p:cNvPr>
              <p:cNvCxnSpPr>
                <a:stCxn id="363" idx="2"/>
                <a:endCxn id="378" idx="0"/>
              </p:cNvCxnSpPr>
              <p:nvPr/>
            </p:nvCxnSpPr>
            <p:spPr>
              <a:xfrm>
                <a:off x="5734595" y="1911463"/>
                <a:ext cx="457200" cy="731520"/>
              </a:xfrm>
              <a:prstGeom prst="straightConnector1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4" name="TextBox 373">
                <a:extLst>
                  <a:ext uri="{FF2B5EF4-FFF2-40B4-BE49-F238E27FC236}">
                    <a16:creationId xmlns:a16="http://schemas.microsoft.com/office/drawing/2014/main" id="{90C97478-8AC7-F848-84EB-9CB29206FE30}"/>
                  </a:ext>
                </a:extLst>
              </p:cNvPr>
              <p:cNvSpPr txBox="1"/>
              <p:nvPr/>
            </p:nvSpPr>
            <p:spPr>
              <a:xfrm>
                <a:off x="5917475" y="1545703"/>
                <a:ext cx="1005840" cy="330295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/>
                <a:r>
                  <a:rPr lang="en-US" sz="2000" dirty="0"/>
                  <a:t>.    .    .</a:t>
                </a: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2D686B49-36DD-754F-B0C3-A08216F90FB6}"/>
                  </a:ext>
                </a:extLst>
              </p:cNvPr>
              <p:cNvSpPr txBox="1"/>
              <p:nvPr/>
            </p:nvSpPr>
            <p:spPr>
              <a:xfrm>
                <a:off x="6022385" y="1458455"/>
                <a:ext cx="815694" cy="2540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000" i="1" dirty="0"/>
                  <a:t>Processes</a:t>
                </a:r>
              </a:p>
            </p:txBody>
          </p: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EAA41A01-2C19-2B43-9C9D-A0008101DE2C}"/>
                </a:ext>
              </a:extLst>
            </p:cNvPr>
            <p:cNvSpPr txBox="1"/>
            <p:nvPr/>
          </p:nvSpPr>
          <p:spPr>
            <a:xfrm>
              <a:off x="17279284" y="17390660"/>
              <a:ext cx="152650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0070C0"/>
                  </a:solidFill>
                </a:rPr>
                <a:t>many-to-many</a:t>
              </a:r>
            </a:p>
            <a:p>
              <a:pPr algn="ctr"/>
              <a:r>
                <a:rPr lang="en-US" sz="2000" i="1" dirty="0">
                  <a:solidFill>
                    <a:srgbClr val="0070C0"/>
                  </a:solidFill>
                </a:rPr>
                <a:t>mapping (OS)</a:t>
              </a:r>
            </a:p>
          </p:txBody>
        </p:sp>
        <p:sp>
          <p:nvSpPr>
            <p:cNvPr id="387" name="TextBox 386">
              <a:extLst>
                <a:ext uri="{FF2B5EF4-FFF2-40B4-BE49-F238E27FC236}">
                  <a16:creationId xmlns:a16="http://schemas.microsoft.com/office/drawing/2014/main" id="{6819CE29-1BFC-6C40-B3CC-27A0659C49F5}"/>
                </a:ext>
              </a:extLst>
            </p:cNvPr>
            <p:cNvSpPr txBox="1"/>
            <p:nvPr/>
          </p:nvSpPr>
          <p:spPr>
            <a:xfrm>
              <a:off x="16092644" y="18999473"/>
              <a:ext cx="2923429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C00000"/>
                  </a:solidFill>
                </a:rPr>
                <a:t>variable-size (4 KB – 128 TB)</a:t>
              </a:r>
            </a:p>
          </p:txBody>
        </p:sp>
        <p:sp>
          <p:nvSpPr>
            <p:cNvPr id="388" name="TextBox 387">
              <a:extLst>
                <a:ext uri="{FF2B5EF4-FFF2-40B4-BE49-F238E27FC236}">
                  <a16:creationId xmlns:a16="http://schemas.microsoft.com/office/drawing/2014/main" id="{0ABAD74B-6D35-7B4D-9EB6-117EB28B720A}"/>
                </a:ext>
              </a:extLst>
            </p:cNvPr>
            <p:cNvSpPr txBox="1"/>
            <p:nvPr/>
          </p:nvSpPr>
          <p:spPr>
            <a:xfrm>
              <a:off x="16061195" y="20195988"/>
              <a:ext cx="274459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i="1" dirty="0">
                  <a:solidFill>
                    <a:srgbClr val="7030A0"/>
                  </a:solidFill>
                </a:rPr>
                <a:t>VBI-to-physical translation</a:t>
              </a:r>
            </a:p>
          </p:txBody>
        </p:sp>
      </p:grpSp>
      <p:sp>
        <p:nvSpPr>
          <p:cNvPr id="389" name="TextBox 388">
            <a:extLst>
              <a:ext uri="{FF2B5EF4-FFF2-40B4-BE49-F238E27FC236}">
                <a16:creationId xmlns:a16="http://schemas.microsoft.com/office/drawing/2014/main" id="{E4454680-8EC4-0F4E-8497-B8E144C50D9B}"/>
              </a:ext>
            </a:extLst>
          </p:cNvPr>
          <p:cNvSpPr txBox="1"/>
          <p:nvPr/>
        </p:nvSpPr>
        <p:spPr>
          <a:xfrm>
            <a:off x="11945261" y="20115536"/>
            <a:ext cx="306519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i="1" dirty="0"/>
              <a:t>virtual-to-physical translation</a:t>
            </a:r>
          </a:p>
        </p:txBody>
      </p:sp>
      <p:sp>
        <p:nvSpPr>
          <p:cNvPr id="390" name="Rectangle 389">
            <a:extLst>
              <a:ext uri="{FF2B5EF4-FFF2-40B4-BE49-F238E27FC236}">
                <a16:creationId xmlns:a16="http://schemas.microsoft.com/office/drawing/2014/main" id="{7BA72413-E12C-F746-BE64-3DE8ACFC46F0}"/>
              </a:ext>
            </a:extLst>
          </p:cNvPr>
          <p:cNvSpPr/>
          <p:nvPr/>
        </p:nvSpPr>
        <p:spPr>
          <a:xfrm>
            <a:off x="478487" y="19205693"/>
            <a:ext cx="98118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Key idea:</a:t>
            </a:r>
            <a:br>
              <a:rPr lang="en-US" sz="2600" b="1" dirty="0">
                <a:latin typeface="Cambria" panose="02040503050406030204" pitchFamily="18" charset="0"/>
              </a:rPr>
            </a:b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Delegate</a:t>
            </a:r>
            <a:r>
              <a:rPr lang="en-US" sz="2600" b="1" dirty="0">
                <a:latin typeface="Cambria" panose="02040503050406030204" pitchFamily="18" charset="0"/>
              </a:rPr>
              <a:t> physical memory management to dedicated hardware in the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memory controller</a:t>
            </a:r>
          </a:p>
          <a:p>
            <a:endParaRPr lang="en-US" sz="26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Guiding Principles: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Size virtual address spaces appropriately for processes</a:t>
            </a:r>
          </a:p>
          <a:p>
            <a:r>
              <a:rPr lang="en-US" sz="2600" b="1" dirty="0">
                <a:latin typeface="Cambria" panose="02040503050406030204" pitchFamily="18" charset="0"/>
              </a:rPr>
              <a:t>-      </a:t>
            </a: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Mitigates</a:t>
            </a:r>
            <a:r>
              <a:rPr lang="en-US" sz="2600" dirty="0">
                <a:latin typeface="Cambria" panose="02040503050406030204" pitchFamily="18" charset="0"/>
              </a:rPr>
              <a:t> translation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overheads</a:t>
            </a:r>
            <a:r>
              <a:rPr lang="en-US" sz="2600" dirty="0">
                <a:latin typeface="Cambria" panose="02040503050406030204" pitchFamily="18" charset="0"/>
              </a:rPr>
              <a:t> of unnecessarily large address spaces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Decouple address translation from access protection</a:t>
            </a:r>
          </a:p>
          <a:p>
            <a:r>
              <a:rPr lang="en-US" sz="2600" b="1" dirty="0">
                <a:latin typeface="Cambria" panose="02040503050406030204" pitchFamily="18" charset="0"/>
              </a:rPr>
              <a:t>-      </a:t>
            </a: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Defers</a:t>
            </a:r>
            <a:r>
              <a:rPr lang="en-US" sz="2600" dirty="0">
                <a:latin typeface="Cambria" panose="02040503050406030204" pitchFamily="18" charset="0"/>
              </a:rPr>
              <a:t> address translation until necessary to access memory</a:t>
            </a:r>
          </a:p>
          <a:p>
            <a:pPr marL="595313" indent="-595313"/>
            <a:r>
              <a:rPr lang="en-US" sz="2600" dirty="0">
                <a:latin typeface="Cambria" panose="02040503050406030204" pitchFamily="18" charset="0"/>
              </a:rPr>
              <a:t>-      Enables the </a:t>
            </a: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flexibility</a:t>
            </a:r>
            <a:r>
              <a:rPr lang="en-US" sz="2600" dirty="0">
                <a:latin typeface="Cambria" panose="02040503050406030204" pitchFamily="18" charset="0"/>
              </a:rPr>
              <a:t> of managing translation and protection using separate structures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Communicate data semantics to the hardware</a:t>
            </a:r>
          </a:p>
          <a:p>
            <a:r>
              <a:rPr lang="en-US" sz="2600" b="1" dirty="0">
                <a:latin typeface="Cambria" panose="02040503050406030204" pitchFamily="18" charset="0"/>
              </a:rPr>
              <a:t>-      </a:t>
            </a:r>
            <a:r>
              <a:rPr lang="en-US" sz="2600" dirty="0">
                <a:latin typeface="Cambria" panose="02040503050406030204" pitchFamily="18" charset="0"/>
              </a:rPr>
              <a:t>Enables </a:t>
            </a: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intelligent</a:t>
            </a:r>
            <a:r>
              <a:rPr lang="en-US" sz="2600" dirty="0">
                <a:latin typeface="Cambria" panose="02040503050406030204" pitchFamily="18" charset="0"/>
              </a:rPr>
              <a:t> resource management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7E162EF4-F731-5D4D-9019-BAFFDC3AD6CD}"/>
              </a:ext>
            </a:extLst>
          </p:cNvPr>
          <p:cNvSpPr txBox="1"/>
          <p:nvPr/>
        </p:nvSpPr>
        <p:spPr>
          <a:xfrm>
            <a:off x="497060" y="18094080"/>
            <a:ext cx="979322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4: Virtual Block Interface (VBI)</a:t>
            </a:r>
          </a:p>
        </p:txBody>
      </p: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4B9A039F-02ED-C745-B618-9C10675846B0}"/>
              </a:ext>
            </a:extLst>
          </p:cNvPr>
          <p:cNvCxnSpPr>
            <a:cxnSpLocks/>
          </p:cNvCxnSpPr>
          <p:nvPr/>
        </p:nvCxnSpPr>
        <p:spPr>
          <a:xfrm>
            <a:off x="10505865" y="22257497"/>
            <a:ext cx="8743714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8FB8CDD7-D281-A044-8B57-1A4A0BFC4E03}"/>
              </a:ext>
            </a:extLst>
          </p:cNvPr>
          <p:cNvCxnSpPr>
            <a:cxnSpLocks/>
          </p:cNvCxnSpPr>
          <p:nvPr/>
        </p:nvCxnSpPr>
        <p:spPr>
          <a:xfrm>
            <a:off x="19249579" y="22296926"/>
            <a:ext cx="0" cy="700740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4" name="Rectangle 393">
            <a:extLst>
              <a:ext uri="{FF2B5EF4-FFF2-40B4-BE49-F238E27FC236}">
                <a16:creationId xmlns:a16="http://schemas.microsoft.com/office/drawing/2014/main" id="{FAD2C956-67D4-E244-BD1C-9F23B5834FF7}"/>
              </a:ext>
            </a:extLst>
          </p:cNvPr>
          <p:cNvSpPr/>
          <p:nvPr/>
        </p:nvSpPr>
        <p:spPr>
          <a:xfrm>
            <a:off x="10235195" y="22581400"/>
            <a:ext cx="8951440" cy="6504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Bef>
                <a:spcPts val="400"/>
              </a:spcBef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Achieving the guiding principles:</a:t>
            </a:r>
          </a:p>
          <a:p>
            <a:pPr marL="971550" lvl="1" indent="-514350"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A process’ VBs define its address space</a:t>
            </a:r>
            <a:r>
              <a:rPr lang="en-US" sz="2600" dirty="0">
                <a:latin typeface="Cambria" panose="02040503050406030204" pitchFamily="18" charset="0"/>
              </a:rPr>
              <a:t>, i.e., determined by the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actual needs of the process</a:t>
            </a:r>
          </a:p>
          <a:p>
            <a:pPr marL="971550" lvl="1" indent="-514350"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Address mapping</a:t>
            </a:r>
            <a:r>
              <a:rPr lang="en-US" sz="2600" dirty="0">
                <a:latin typeface="Cambria" panose="02040503050406030204" pitchFamily="18" charset="0"/>
              </a:rPr>
              <a:t> is dedicated to the </a:t>
            </a:r>
            <a:r>
              <a:rPr lang="en-US" sz="2600" b="1" dirty="0">
                <a:solidFill>
                  <a:srgbClr val="7030A0"/>
                </a:solidFill>
                <a:latin typeface="Cambria" panose="02040503050406030204" pitchFamily="18" charset="0"/>
              </a:rPr>
              <a:t>MTL</a:t>
            </a:r>
            <a:r>
              <a:rPr lang="en-US" sz="2600" dirty="0">
                <a:latin typeface="Cambria" panose="02040503050406030204" pitchFamily="18" charset="0"/>
              </a:rPr>
              <a:t>, while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OS</a:t>
            </a:r>
            <a:r>
              <a:rPr lang="en-US" sz="2600" dirty="0">
                <a:latin typeface="Cambria" panose="02040503050406030204" pitchFamily="18" charset="0"/>
              </a:rPr>
              <a:t>  retains full control over </a:t>
            </a:r>
            <a:r>
              <a:rPr lang="en-US" sz="2600" b="1" dirty="0">
                <a:latin typeface="Cambria" panose="02040503050406030204" pitchFamily="18" charset="0"/>
              </a:rPr>
              <a:t>managing the access permissions</a:t>
            </a:r>
          </a:p>
          <a:p>
            <a:pPr marL="971550" lvl="1" indent="-514350"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Each VB is associated </a:t>
            </a:r>
            <a:r>
              <a:rPr lang="en-US" sz="2600" dirty="0">
                <a:latin typeface="Cambria" panose="02040503050406030204" pitchFamily="18" charset="0"/>
              </a:rPr>
              <a:t>with a set of information:</a:t>
            </a:r>
            <a:endParaRPr lang="en-US" sz="26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pPr marL="1654175" lvl="1" indent="-577850">
              <a:spcBef>
                <a:spcPts val="400"/>
              </a:spcBef>
              <a:buFont typeface="System Font Regular"/>
              <a:buChar char="⁃"/>
            </a:pPr>
            <a:r>
              <a:rPr lang="en-US" sz="2600" dirty="0">
                <a:latin typeface="Cambria" panose="02040503050406030204" pitchFamily="18" charset="0"/>
              </a:rPr>
              <a:t>A System-wide </a:t>
            </a: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unique ID</a:t>
            </a:r>
          </a:p>
          <a:p>
            <a:pPr marL="1654175" lvl="1" indent="-577850">
              <a:spcBef>
                <a:spcPts val="400"/>
              </a:spcBef>
              <a:buFont typeface="System Font Regular"/>
              <a:buChar char="⁃"/>
            </a:pP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Size </a:t>
            </a:r>
            <a:r>
              <a:rPr lang="en-US" sz="2600" dirty="0">
                <a:latin typeface="Cambria" panose="02040503050406030204" pitchFamily="18" charset="0"/>
              </a:rPr>
              <a:t>of the VB</a:t>
            </a:r>
          </a:p>
          <a:p>
            <a:pPr marL="1654175" lvl="1" indent="-577850">
              <a:spcBef>
                <a:spcPts val="400"/>
              </a:spcBef>
              <a:buFont typeface="System Font Regular"/>
              <a:buChar char="⁃"/>
            </a:pP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Enable bit</a:t>
            </a:r>
          </a:p>
          <a:p>
            <a:pPr marL="1654175" lvl="1" indent="-577850">
              <a:spcBef>
                <a:spcPts val="400"/>
              </a:spcBef>
              <a:buFont typeface="System Font Regular"/>
              <a:buChar char="⁃"/>
            </a:pP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Reference counter: </a:t>
            </a:r>
            <a:r>
              <a:rPr lang="en-US" sz="2600" dirty="0">
                <a:latin typeface="Cambria" panose="02040503050406030204" pitchFamily="18" charset="0"/>
              </a:rPr>
              <a:t>number of processes attached to the VB</a:t>
            </a:r>
          </a:p>
          <a:p>
            <a:pPr marL="1654175" lvl="1" indent="-577850">
              <a:spcBef>
                <a:spcPts val="400"/>
              </a:spcBef>
              <a:buFont typeface="System Font Regular"/>
              <a:buChar char="⁃"/>
            </a:pPr>
            <a:r>
              <a:rPr lang="en-US" sz="2600" dirty="0">
                <a:solidFill>
                  <a:schemeClr val="accent1"/>
                </a:solidFill>
                <a:latin typeface="Cambria" panose="02040503050406030204" pitchFamily="18" charset="0"/>
              </a:rPr>
              <a:t>Properties bit vector: </a:t>
            </a:r>
            <a:r>
              <a:rPr lang="en-US" sz="2600" dirty="0">
                <a:solidFill>
                  <a:srgbClr val="528233"/>
                </a:solidFill>
                <a:latin typeface="Cambria" panose="02040503050406030204" pitchFamily="18" charset="0"/>
              </a:rPr>
              <a:t>semantic information about VB contents</a:t>
            </a:r>
            <a:r>
              <a:rPr lang="en-US" sz="2600" dirty="0">
                <a:latin typeface="Cambria" panose="02040503050406030204" pitchFamily="18" charset="0"/>
              </a:rPr>
              <a:t>, such as access pattern, latency sensitive vs. bandwidth sensitive</a:t>
            </a:r>
          </a:p>
        </p:txBody>
      </p: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D178D673-E8DD-3B42-93CA-F6F49927737C}"/>
              </a:ext>
            </a:extLst>
          </p:cNvPr>
          <p:cNvCxnSpPr>
            <a:cxnSpLocks/>
          </p:cNvCxnSpPr>
          <p:nvPr/>
        </p:nvCxnSpPr>
        <p:spPr>
          <a:xfrm>
            <a:off x="414205" y="20685109"/>
            <a:ext cx="10083169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6" name="TextBox 395">
            <a:extLst>
              <a:ext uri="{FF2B5EF4-FFF2-40B4-BE49-F238E27FC236}">
                <a16:creationId xmlns:a16="http://schemas.microsoft.com/office/drawing/2014/main" id="{33368E96-BC45-A547-BCC2-23848A880CD3}"/>
              </a:ext>
            </a:extLst>
          </p:cNvPr>
          <p:cNvSpPr txBox="1"/>
          <p:nvPr/>
        </p:nvSpPr>
        <p:spPr>
          <a:xfrm>
            <a:off x="524236" y="24878845"/>
            <a:ext cx="981180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6: Optimizations Enabled by VBI</a:t>
            </a:r>
          </a:p>
        </p:txBody>
      </p:sp>
      <p:graphicFrame>
        <p:nvGraphicFramePr>
          <p:cNvPr id="397" name="Chart 396">
            <a:extLst>
              <a:ext uri="{FF2B5EF4-FFF2-40B4-BE49-F238E27FC236}">
                <a16:creationId xmlns:a16="http://schemas.microsoft.com/office/drawing/2014/main" id="{09E77F8F-7073-AD49-9F6D-094DCD96FE2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8773432"/>
              </p:ext>
            </p:extLst>
          </p:nvPr>
        </p:nvGraphicFramePr>
        <p:xfrm>
          <a:off x="890020" y="32001602"/>
          <a:ext cx="11297461" cy="3699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402" name="TextBox 401">
            <a:extLst>
              <a:ext uri="{FF2B5EF4-FFF2-40B4-BE49-F238E27FC236}">
                <a16:creationId xmlns:a16="http://schemas.microsoft.com/office/drawing/2014/main" id="{46D3ACB6-1A9C-C045-B8DD-CA6B4EB49799}"/>
              </a:ext>
            </a:extLst>
          </p:cNvPr>
          <p:cNvSpPr txBox="1"/>
          <p:nvPr/>
        </p:nvSpPr>
        <p:spPr>
          <a:xfrm rot="16200000">
            <a:off x="190595" y="33256711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Speedup</a:t>
            </a:r>
          </a:p>
        </p:txBody>
      </p: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E148F953-B270-704D-B8C0-C706143EFCB4}"/>
              </a:ext>
            </a:extLst>
          </p:cNvPr>
          <p:cNvGrpSpPr/>
          <p:nvPr/>
        </p:nvGrpSpPr>
        <p:grpSpPr>
          <a:xfrm>
            <a:off x="3682860" y="32100644"/>
            <a:ext cx="521867" cy="548548"/>
            <a:chOff x="2696419" y="1125584"/>
            <a:chExt cx="521867" cy="548548"/>
          </a:xfrm>
        </p:grpSpPr>
        <p:sp>
          <p:nvSpPr>
            <p:cNvPr id="404" name="TextBox 403">
              <a:extLst>
                <a:ext uri="{FF2B5EF4-FFF2-40B4-BE49-F238E27FC236}">
                  <a16:creationId xmlns:a16="http://schemas.microsoft.com/office/drawing/2014/main" id="{A5FAD5F0-56E3-DD4C-9758-04B8505CB32E}"/>
                </a:ext>
              </a:extLst>
            </p:cNvPr>
            <p:cNvSpPr txBox="1"/>
            <p:nvPr/>
          </p:nvSpPr>
          <p:spPr>
            <a:xfrm rot="16200000">
              <a:off x="2591422" y="1230581"/>
              <a:ext cx="5485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13.3</a:t>
              </a:r>
            </a:p>
          </p:txBody>
        </p:sp>
        <p:sp>
          <p:nvSpPr>
            <p:cNvPr id="405" name="TextBox 404">
              <a:extLst>
                <a:ext uri="{FF2B5EF4-FFF2-40B4-BE49-F238E27FC236}">
                  <a16:creationId xmlns:a16="http://schemas.microsoft.com/office/drawing/2014/main" id="{9AAEBB48-D43C-034A-B627-17DD861F254E}"/>
                </a:ext>
              </a:extLst>
            </p:cNvPr>
            <p:cNvSpPr txBox="1"/>
            <p:nvPr/>
          </p:nvSpPr>
          <p:spPr>
            <a:xfrm rot="16200000">
              <a:off x="2826833" y="1232441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8.9</a:t>
              </a:r>
            </a:p>
          </p:txBody>
        </p:sp>
      </p:grpSp>
      <p:sp>
        <p:nvSpPr>
          <p:cNvPr id="406" name="Rectangle 405">
            <a:extLst>
              <a:ext uri="{FF2B5EF4-FFF2-40B4-BE49-F238E27FC236}">
                <a16:creationId xmlns:a16="http://schemas.microsoft.com/office/drawing/2014/main" id="{4DD8A500-3A26-714C-9B6A-465D859396FD}"/>
              </a:ext>
            </a:extLst>
          </p:cNvPr>
          <p:cNvSpPr/>
          <p:nvPr/>
        </p:nvSpPr>
        <p:spPr>
          <a:xfrm>
            <a:off x="155818" y="30329650"/>
            <a:ext cx="1742345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Native: </a:t>
            </a:r>
            <a:r>
              <a:rPr lang="en-US" sz="2600" dirty="0">
                <a:latin typeface="Cambria" panose="02040503050406030204" pitchFamily="18" charset="0"/>
              </a:rPr>
              <a:t>applications run natively on an x86-64 system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Virtual: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applications run inside a virtual machine (accelerated using 2D page walk cache [Bhargava+, ASPLOS’08])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Perfect TLB: </a:t>
            </a:r>
            <a:r>
              <a:rPr lang="en-US" sz="2600" dirty="0">
                <a:latin typeface="Cambria" panose="02040503050406030204" pitchFamily="18" charset="0"/>
              </a:rPr>
              <a:t>an unrealistic version of Native with no translation overhead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VBI-Full: </a:t>
            </a:r>
            <a:r>
              <a:rPr lang="en-US" sz="2600" dirty="0">
                <a:latin typeface="Cambria" panose="02040503050406030204" pitchFamily="18" charset="0"/>
              </a:rPr>
              <a:t>VBI with all the optimizations that it enables</a:t>
            </a:r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ED827D26-C6F7-C948-B213-3DA8B63B97DC}"/>
              </a:ext>
            </a:extLst>
          </p:cNvPr>
          <p:cNvSpPr/>
          <p:nvPr/>
        </p:nvSpPr>
        <p:spPr>
          <a:xfrm>
            <a:off x="101828" y="25821218"/>
            <a:ext cx="10794763" cy="3652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1">
              <a:spcBef>
                <a:spcPts val="400"/>
              </a:spcBef>
            </a:pP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Naturally </a:t>
            </a:r>
            <a:r>
              <a:rPr lang="en-US" sz="2600" b="1" dirty="0">
                <a:latin typeface="Cambria" panose="02040503050406030204" pitchFamily="18" charset="0"/>
              </a:rPr>
              <a:t>enabled by VBI and </a:t>
            </a:r>
            <a:r>
              <a:rPr lang="en-US" sz="2600" b="1" dirty="0">
                <a:solidFill>
                  <a:schemeClr val="accent1"/>
                </a:solidFill>
                <a:latin typeface="Cambria" panose="02040503050406030204" pitchFamily="18" charset="0"/>
              </a:rPr>
              <a:t>not easily attainable before</a:t>
            </a:r>
            <a:r>
              <a:rPr lang="en-US" sz="2600" b="1" dirty="0">
                <a:latin typeface="Cambria" panose="02040503050406030204" pitchFamily="18" charset="0"/>
              </a:rPr>
              <a:t>: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Appropriately sized process address space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Flexible address translation structures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Communicating data semantics to the hardware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Inherently virtual caches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Eliminating 2D page walks in virtual machines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Delayed physical memory allocation</a:t>
            </a:r>
          </a:p>
          <a:p>
            <a:pPr marL="914400" lvl="1" indent="-4572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Early memory reservation mechanism</a:t>
            </a:r>
          </a:p>
        </p:txBody>
      </p:sp>
      <p:sp>
        <p:nvSpPr>
          <p:cNvPr id="435" name="Oval 434">
            <a:extLst>
              <a:ext uri="{FF2B5EF4-FFF2-40B4-BE49-F238E27FC236}">
                <a16:creationId xmlns:a16="http://schemas.microsoft.com/office/drawing/2014/main" id="{D3D4E857-2355-5643-A214-4F41D3BA3CBF}"/>
              </a:ext>
            </a:extLst>
          </p:cNvPr>
          <p:cNvSpPr/>
          <p:nvPr/>
        </p:nvSpPr>
        <p:spPr>
          <a:xfrm>
            <a:off x="18381371" y="17992759"/>
            <a:ext cx="947890" cy="97819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6C50A712-9DF7-BD4E-88BD-2DF8BC697642}"/>
              </a:ext>
            </a:extLst>
          </p:cNvPr>
          <p:cNvCxnSpPr>
            <a:cxnSpLocks/>
            <a:endCxn id="435" idx="0"/>
          </p:cNvCxnSpPr>
          <p:nvPr/>
        </p:nvCxnSpPr>
        <p:spPr>
          <a:xfrm flipH="1">
            <a:off x="18855316" y="17073295"/>
            <a:ext cx="2573044" cy="91946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1B461753-004C-E54E-8764-90D3EB518BA9}"/>
              </a:ext>
            </a:extLst>
          </p:cNvPr>
          <p:cNvCxnSpPr>
            <a:cxnSpLocks/>
          </p:cNvCxnSpPr>
          <p:nvPr/>
        </p:nvCxnSpPr>
        <p:spPr>
          <a:xfrm flipH="1">
            <a:off x="18874111" y="18933364"/>
            <a:ext cx="2626750" cy="3758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C5A8278-E5FD-B84E-BE67-D05FB507627E}"/>
              </a:ext>
            </a:extLst>
          </p:cNvPr>
          <p:cNvGrpSpPr/>
          <p:nvPr/>
        </p:nvGrpSpPr>
        <p:grpSpPr>
          <a:xfrm>
            <a:off x="21484645" y="16987573"/>
            <a:ext cx="3286033" cy="2010371"/>
            <a:chOff x="11101645" y="22792003"/>
            <a:chExt cx="3286033" cy="2010371"/>
          </a:xfrm>
        </p:grpSpPr>
        <p:sp>
          <p:nvSpPr>
            <p:cNvPr id="438" name="Rounded Rectangle 437">
              <a:extLst>
                <a:ext uri="{FF2B5EF4-FFF2-40B4-BE49-F238E27FC236}">
                  <a16:creationId xmlns:a16="http://schemas.microsoft.com/office/drawing/2014/main" id="{245C5222-173F-7D49-AD22-87D3B37B0457}"/>
                </a:ext>
              </a:extLst>
            </p:cNvPr>
            <p:cNvSpPr/>
            <p:nvPr/>
          </p:nvSpPr>
          <p:spPr>
            <a:xfrm>
              <a:off x="11101645" y="22792003"/>
              <a:ext cx="3286033" cy="2010371"/>
            </a:xfrm>
            <a:prstGeom prst="roundRect">
              <a:avLst>
                <a:gd name="adj" fmla="val 8640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mbria" panose="02040503050406030204" pitchFamily="18" charset="0"/>
              </a:endParaRPr>
            </a:p>
          </p:txBody>
        </p:sp>
        <p:sp>
          <p:nvSpPr>
            <p:cNvPr id="439" name="TextBox 438">
              <a:extLst>
                <a:ext uri="{FF2B5EF4-FFF2-40B4-BE49-F238E27FC236}">
                  <a16:creationId xmlns:a16="http://schemas.microsoft.com/office/drawing/2014/main" id="{15D078B8-709C-9144-86AF-B8F988984174}"/>
                </a:ext>
              </a:extLst>
            </p:cNvPr>
            <p:cNvSpPr txBox="1"/>
            <p:nvPr/>
          </p:nvSpPr>
          <p:spPr>
            <a:xfrm>
              <a:off x="12289844" y="22819056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VB</a:t>
              </a:r>
            </a:p>
          </p:txBody>
        </p:sp>
        <p:sp>
          <p:nvSpPr>
            <p:cNvPr id="440" name="Rounded Rectangle 439">
              <a:extLst>
                <a:ext uri="{FF2B5EF4-FFF2-40B4-BE49-F238E27FC236}">
                  <a16:creationId xmlns:a16="http://schemas.microsoft.com/office/drawing/2014/main" id="{2903721A-0286-3645-B3A0-FFD8CD259D7E}"/>
                </a:ext>
              </a:extLst>
            </p:cNvPr>
            <p:cNvSpPr/>
            <p:nvPr/>
          </p:nvSpPr>
          <p:spPr>
            <a:xfrm>
              <a:off x="11454367" y="24086706"/>
              <a:ext cx="919502" cy="595543"/>
            </a:xfrm>
            <a:prstGeom prst="roundRect">
              <a:avLst/>
            </a:prstGeom>
            <a:solidFill>
              <a:srgbClr val="C00000">
                <a:alpha val="6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Enable</a:t>
              </a:r>
            </a:p>
          </p:txBody>
        </p:sp>
        <p:sp>
          <p:nvSpPr>
            <p:cNvPr id="441" name="Rounded Rectangle 440">
              <a:extLst>
                <a:ext uri="{FF2B5EF4-FFF2-40B4-BE49-F238E27FC236}">
                  <a16:creationId xmlns:a16="http://schemas.microsoft.com/office/drawing/2014/main" id="{CF78AFE1-6E0C-E648-A1AB-7179AF402C1A}"/>
                </a:ext>
              </a:extLst>
            </p:cNvPr>
            <p:cNvSpPr/>
            <p:nvPr/>
          </p:nvSpPr>
          <p:spPr>
            <a:xfrm>
              <a:off x="12623085" y="23335927"/>
              <a:ext cx="1395902" cy="595543"/>
            </a:xfrm>
            <a:prstGeom prst="roundRect">
              <a:avLst/>
            </a:prstGeom>
            <a:solidFill>
              <a:srgbClr val="C00000">
                <a:alpha val="6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Reference Counter</a:t>
              </a:r>
            </a:p>
          </p:txBody>
        </p:sp>
        <p:sp>
          <p:nvSpPr>
            <p:cNvPr id="442" name="Rounded Rectangle 441">
              <a:extLst>
                <a:ext uri="{FF2B5EF4-FFF2-40B4-BE49-F238E27FC236}">
                  <a16:creationId xmlns:a16="http://schemas.microsoft.com/office/drawing/2014/main" id="{56372041-07D0-6F42-A254-F93BC4A00E03}"/>
                </a:ext>
              </a:extLst>
            </p:cNvPr>
            <p:cNvSpPr/>
            <p:nvPr/>
          </p:nvSpPr>
          <p:spPr>
            <a:xfrm>
              <a:off x="12623085" y="24084874"/>
              <a:ext cx="1395902" cy="595543"/>
            </a:xfrm>
            <a:prstGeom prst="roundRect">
              <a:avLst/>
            </a:prstGeom>
            <a:solidFill>
              <a:srgbClr val="C00000">
                <a:alpha val="6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Properties</a:t>
              </a:r>
            </a:p>
          </p:txBody>
        </p:sp>
        <p:sp>
          <p:nvSpPr>
            <p:cNvPr id="443" name="Rounded Rectangle 442">
              <a:extLst>
                <a:ext uri="{FF2B5EF4-FFF2-40B4-BE49-F238E27FC236}">
                  <a16:creationId xmlns:a16="http://schemas.microsoft.com/office/drawing/2014/main" id="{03C1B2E6-B1F1-9A40-B319-EAEFD8C3B5B9}"/>
                </a:ext>
              </a:extLst>
            </p:cNvPr>
            <p:cNvSpPr/>
            <p:nvPr/>
          </p:nvSpPr>
          <p:spPr>
            <a:xfrm>
              <a:off x="11454367" y="23343866"/>
              <a:ext cx="919502" cy="595543"/>
            </a:xfrm>
            <a:prstGeom prst="roundRect">
              <a:avLst/>
            </a:prstGeom>
            <a:solidFill>
              <a:srgbClr val="C00000">
                <a:alpha val="6509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Size</a:t>
              </a:r>
            </a:p>
          </p:txBody>
        </p:sp>
        <p:sp>
          <p:nvSpPr>
            <p:cNvPr id="444" name="TextBox 443">
              <a:extLst>
                <a:ext uri="{FF2B5EF4-FFF2-40B4-BE49-F238E27FC236}">
                  <a16:creationId xmlns:a16="http://schemas.microsoft.com/office/drawing/2014/main" id="{FE569848-D07F-A046-B042-F7962B741A03}"/>
                </a:ext>
              </a:extLst>
            </p:cNvPr>
            <p:cNvSpPr txBox="1"/>
            <p:nvPr/>
          </p:nvSpPr>
          <p:spPr>
            <a:xfrm>
              <a:off x="12735351" y="22819056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X</a:t>
              </a:r>
            </a:p>
          </p:txBody>
        </p:sp>
      </p:grpSp>
      <p:sp>
        <p:nvSpPr>
          <p:cNvPr id="445" name="Rounded Rectangle 444">
            <a:extLst>
              <a:ext uri="{FF2B5EF4-FFF2-40B4-BE49-F238E27FC236}">
                <a16:creationId xmlns:a16="http://schemas.microsoft.com/office/drawing/2014/main" id="{7CDD19EB-5D16-2C4A-B9CF-16544420D278}"/>
              </a:ext>
            </a:extLst>
          </p:cNvPr>
          <p:cNvSpPr/>
          <p:nvPr/>
        </p:nvSpPr>
        <p:spPr>
          <a:xfrm>
            <a:off x="555375" y="26319350"/>
            <a:ext cx="9616942" cy="2166857"/>
          </a:xfrm>
          <a:prstGeom prst="roundRect">
            <a:avLst>
              <a:gd name="adj" fmla="val 9098"/>
            </a:avLst>
          </a:prstGeom>
          <a:noFill/>
          <a:ln w="571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28233"/>
              </a:solidFill>
            </a:endParaRPr>
          </a:p>
        </p:txBody>
      </p:sp>
      <p:sp>
        <p:nvSpPr>
          <p:cNvPr id="446" name="TextBox 445">
            <a:extLst>
              <a:ext uri="{FF2B5EF4-FFF2-40B4-BE49-F238E27FC236}">
                <a16:creationId xmlns:a16="http://schemas.microsoft.com/office/drawing/2014/main" id="{0FAA37F3-E7B3-814B-861E-32BD8809085C}"/>
              </a:ext>
            </a:extLst>
          </p:cNvPr>
          <p:cNvSpPr txBox="1"/>
          <p:nvPr/>
        </p:nvSpPr>
        <p:spPr>
          <a:xfrm>
            <a:off x="8681649" y="27028028"/>
            <a:ext cx="1530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C000"/>
                </a:solidFill>
              </a:rPr>
              <a:t>Inherent to VBI design</a:t>
            </a:r>
          </a:p>
        </p:txBody>
      </p:sp>
      <p:sp>
        <p:nvSpPr>
          <p:cNvPr id="447" name="Rounded Rectangle 446">
            <a:extLst>
              <a:ext uri="{FF2B5EF4-FFF2-40B4-BE49-F238E27FC236}">
                <a16:creationId xmlns:a16="http://schemas.microsoft.com/office/drawing/2014/main" id="{E2EC6970-18B5-B044-B21A-52B3831D7FE5}"/>
              </a:ext>
            </a:extLst>
          </p:cNvPr>
          <p:cNvSpPr/>
          <p:nvPr/>
        </p:nvSpPr>
        <p:spPr>
          <a:xfrm>
            <a:off x="544853" y="28565886"/>
            <a:ext cx="9616942" cy="787253"/>
          </a:xfrm>
          <a:prstGeom prst="roundRect">
            <a:avLst>
              <a:gd name="adj" fmla="val 9098"/>
            </a:avLst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8" name="TextBox 447">
            <a:extLst>
              <a:ext uri="{FF2B5EF4-FFF2-40B4-BE49-F238E27FC236}">
                <a16:creationId xmlns:a16="http://schemas.microsoft.com/office/drawing/2014/main" id="{F8B831B0-BEDF-2C46-80B7-13F3BDF61A87}"/>
              </a:ext>
            </a:extLst>
          </p:cNvPr>
          <p:cNvSpPr txBox="1"/>
          <p:nvPr/>
        </p:nvSpPr>
        <p:spPr>
          <a:xfrm>
            <a:off x="8681649" y="28628276"/>
            <a:ext cx="1530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Covered in the paper</a:t>
            </a:r>
          </a:p>
        </p:txBody>
      </p:sp>
    </p:spTree>
    <p:extLst>
      <p:ext uri="{BB962C8B-B14F-4D97-AF65-F5344CB8AC3E}">
        <p14:creationId xmlns:p14="http://schemas.microsoft.com/office/powerpoint/2010/main" val="3715793324"/>
      </p:ext>
    </p:extLst>
  </p:cSld>
  <p:clrMapOvr>
    <a:masterClrMapping/>
  </p:clrMapOvr>
</p:sld>
</file>

<file path=ppt/theme/_rels/them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10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100.xml><?xml version="1.0" encoding="utf-8"?>
<a:theme xmlns:a="http://schemas.openxmlformats.org/drawingml/2006/main" name="8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101.xml><?xml version="1.0" encoding="utf-8"?>
<a:theme xmlns:a="http://schemas.openxmlformats.org/drawingml/2006/main" name="8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10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103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104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105.xml><?xml version="1.0" encoding="utf-8"?>
<a:theme xmlns:a="http://schemas.openxmlformats.org/drawingml/2006/main" name="9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106.xml><?xml version="1.0" encoding="utf-8"?>
<a:theme xmlns:a="http://schemas.openxmlformats.org/drawingml/2006/main" name="9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107.xml><?xml version="1.0" encoding="utf-8"?>
<a:theme xmlns:a="http://schemas.openxmlformats.org/drawingml/2006/main" name="9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108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109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110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111.xml><?xml version="1.0" encoding="utf-8"?>
<a:theme xmlns:a="http://schemas.openxmlformats.org/drawingml/2006/main" name="9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11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113.xml><?xml version="1.0" encoding="utf-8"?>
<a:theme xmlns:a="http://schemas.openxmlformats.org/drawingml/2006/main" name="10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114.xml><?xml version="1.0" encoding="utf-8"?>
<a:theme xmlns:a="http://schemas.openxmlformats.org/drawingml/2006/main" name="10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115.xml><?xml version="1.0" encoding="utf-8"?>
<a:theme xmlns:a="http://schemas.openxmlformats.org/drawingml/2006/main" name="10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116.xml><?xml version="1.0" encoding="utf-8"?>
<a:theme xmlns:a="http://schemas.openxmlformats.org/drawingml/2006/main" name="10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1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1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119.xml><?xml version="1.0" encoding="utf-8"?>
<a:theme xmlns:a="http://schemas.openxmlformats.org/drawingml/2006/main" name="10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12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1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12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122.xml><?xml version="1.0" encoding="utf-8"?>
<a:theme xmlns:a="http://schemas.openxmlformats.org/drawingml/2006/main" name="10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123.xml><?xml version="1.0" encoding="utf-8"?>
<a:theme xmlns:a="http://schemas.openxmlformats.org/drawingml/2006/main" name="10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124.xml><?xml version="1.0" encoding="utf-8"?>
<a:theme xmlns:a="http://schemas.openxmlformats.org/drawingml/2006/main" name="10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1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126.xml><?xml version="1.0" encoding="utf-8"?>
<a:theme xmlns:a="http://schemas.openxmlformats.org/drawingml/2006/main" name="10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127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128.xml><?xml version="1.0" encoding="utf-8"?>
<a:theme xmlns:a="http://schemas.openxmlformats.org/drawingml/2006/main" name="10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12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13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130.xml><?xml version="1.0" encoding="utf-8"?>
<a:theme xmlns:a="http://schemas.openxmlformats.org/drawingml/2006/main" name="1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131.xml><?xml version="1.0" encoding="utf-8"?>
<a:theme xmlns:a="http://schemas.openxmlformats.org/drawingml/2006/main" name="1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132.xml><?xml version="1.0" encoding="utf-8"?>
<a:theme xmlns:a="http://schemas.openxmlformats.org/drawingml/2006/main" name="1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133.xml><?xml version="1.0" encoding="utf-8"?>
<a:theme xmlns:a="http://schemas.openxmlformats.org/drawingml/2006/main" name="1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134.xml><?xml version="1.0" encoding="utf-8"?>
<a:theme xmlns:a="http://schemas.openxmlformats.org/drawingml/2006/main" name="1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135.xml><?xml version="1.0" encoding="utf-8"?>
<a:theme xmlns:a="http://schemas.openxmlformats.org/drawingml/2006/main" name="1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136.xml><?xml version="1.0" encoding="utf-8"?>
<a:theme xmlns:a="http://schemas.openxmlformats.org/drawingml/2006/main" name="1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137.xml><?xml version="1.0" encoding="utf-8"?>
<a:theme xmlns:a="http://schemas.openxmlformats.org/drawingml/2006/main" name="1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138.xml><?xml version="1.0" encoding="utf-8"?>
<a:theme xmlns:a="http://schemas.openxmlformats.org/drawingml/2006/main" name="1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139.xml><?xml version="1.0" encoding="utf-8"?>
<a:theme xmlns:a="http://schemas.openxmlformats.org/drawingml/2006/main" name="1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1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140.xml><?xml version="1.0" encoding="utf-8"?>
<a:theme xmlns:a="http://schemas.openxmlformats.org/drawingml/2006/main" name="1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141.xml><?xml version="1.0" encoding="utf-8"?>
<a:theme xmlns:a="http://schemas.openxmlformats.org/drawingml/2006/main" name="1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142.xml><?xml version="1.0" encoding="utf-8"?>
<a:theme xmlns:a="http://schemas.openxmlformats.org/drawingml/2006/main" name="1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143.xml><?xml version="1.0" encoding="utf-8"?>
<a:theme xmlns:a="http://schemas.openxmlformats.org/drawingml/2006/main" name="1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144.xml><?xml version="1.0" encoding="utf-8"?>
<a:theme xmlns:a="http://schemas.openxmlformats.org/drawingml/2006/main" name="1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145.xml><?xml version="1.0" encoding="utf-8"?>
<a:theme xmlns:a="http://schemas.openxmlformats.org/drawingml/2006/main" name="1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146.xml><?xml version="1.0" encoding="utf-8"?>
<a:theme xmlns:a="http://schemas.openxmlformats.org/drawingml/2006/main" name="1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1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16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17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19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20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21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22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23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24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25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26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ppt/theme/theme27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2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2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30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31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32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33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34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35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36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37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38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39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40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41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42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43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4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4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46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4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48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50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51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5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5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5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55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5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57.xml><?xml version="1.0" encoding="utf-8"?>
<a:theme xmlns:a="http://schemas.openxmlformats.org/drawingml/2006/main" name="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58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59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60.xml><?xml version="1.0" encoding="utf-8"?>
<a:theme xmlns:a="http://schemas.openxmlformats.org/drawingml/2006/main" name="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61.xml><?xml version="1.0" encoding="utf-8"?>
<a:theme xmlns:a="http://schemas.openxmlformats.org/drawingml/2006/main" name="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62.xml><?xml version="1.0" encoding="utf-8"?>
<a:theme xmlns:a="http://schemas.openxmlformats.org/drawingml/2006/main" name="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63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64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65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66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67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68.xml><?xml version="1.0" encoding="utf-8"?>
<a:theme xmlns:a="http://schemas.openxmlformats.org/drawingml/2006/main" name="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69.xml><?xml version="1.0" encoding="utf-8"?>
<a:theme xmlns:a="http://schemas.openxmlformats.org/drawingml/2006/main" name="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7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70.xml><?xml version="1.0" encoding="utf-8"?>
<a:theme xmlns:a="http://schemas.openxmlformats.org/drawingml/2006/main" name="6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71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72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73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74.xml><?xml version="1.0" encoding="utf-8"?>
<a:theme xmlns:a="http://schemas.openxmlformats.org/drawingml/2006/main" name="1_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75.xml><?xml version="1.0" encoding="utf-8"?>
<a:theme xmlns:a="http://schemas.openxmlformats.org/drawingml/2006/main" name="6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76.xml><?xml version="1.0" encoding="utf-8"?>
<a:theme xmlns:a="http://schemas.openxmlformats.org/drawingml/2006/main" name="6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77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78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79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0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8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2.xml><?xml version="1.0" encoding="utf-8"?>
<a:theme xmlns:a="http://schemas.openxmlformats.org/drawingml/2006/main" name="7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83.xml><?xml version="1.0" encoding="utf-8"?>
<a:theme xmlns:a="http://schemas.openxmlformats.org/drawingml/2006/main" name="3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84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85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86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87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88.xml><?xml version="1.0" encoding="utf-8"?>
<a:theme xmlns:a="http://schemas.openxmlformats.org/drawingml/2006/main" name="7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89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9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90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91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92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9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94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9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96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97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98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99.xml><?xml version="1.0" encoding="utf-8"?>
<a:theme xmlns:a="http://schemas.openxmlformats.org/drawingml/2006/main" name="8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 2.thmx</Template>
  <TotalTime>19959</TotalTime>
  <Words>1058</Words>
  <Application>Microsoft Macintosh PowerPoint</Application>
  <PresentationFormat>Custom</PresentationFormat>
  <Paragraphs>201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146</vt:i4>
      </vt:variant>
      <vt:variant>
        <vt:lpstr>Slide Titles</vt:lpstr>
      </vt:variant>
      <vt:variant>
        <vt:i4>1</vt:i4>
      </vt:variant>
    </vt:vector>
  </HeadingPairs>
  <TitlesOfParts>
    <vt:vector size="157" baseType="lpstr">
      <vt:lpstr>Arial</vt:lpstr>
      <vt:lpstr>Calibri</vt:lpstr>
      <vt:lpstr>Cambria</vt:lpstr>
      <vt:lpstr>Garamond</vt:lpstr>
      <vt:lpstr>Lucida Grande</vt:lpstr>
      <vt:lpstr>Myriad Pro Bold Cond</vt:lpstr>
      <vt:lpstr>System Font Regular</vt:lpstr>
      <vt:lpstr>Tahoma</vt:lpstr>
      <vt:lpstr>Times New Roman</vt:lpstr>
      <vt:lpstr>Wingdings</vt:lpstr>
      <vt:lpstr>Safari 2</vt:lpstr>
      <vt:lpstr>1_Edge</vt:lpstr>
      <vt:lpstr>2_Edge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20_Edge</vt:lpstr>
      <vt:lpstr>22_Edge</vt:lpstr>
      <vt:lpstr>23_Edge</vt:lpstr>
      <vt:lpstr>25_Edge</vt:lpstr>
      <vt:lpstr>21_Edge</vt:lpstr>
      <vt:lpstr>24_Edge</vt:lpstr>
      <vt:lpstr>26_Edge</vt:lpstr>
      <vt:lpstr>7_Office Theme</vt:lpstr>
      <vt:lpstr>27_Edge</vt:lpstr>
      <vt:lpstr>28_Edge</vt:lpstr>
      <vt:lpstr>29_Edge</vt:lpstr>
      <vt:lpstr>30_Edge</vt:lpstr>
      <vt:lpstr>31_Edge</vt:lpstr>
      <vt:lpstr>32_Edge</vt:lpstr>
      <vt:lpstr>33_Edge</vt:lpstr>
      <vt:lpstr>34_Edge</vt:lpstr>
      <vt:lpstr>35_Edge</vt:lpstr>
      <vt:lpstr>36_Edge</vt:lpstr>
      <vt:lpstr>37_Edge</vt:lpstr>
      <vt:lpstr>38_Edge</vt:lpstr>
      <vt:lpstr>39_Edge</vt:lpstr>
      <vt:lpstr>40_Edge</vt:lpstr>
      <vt:lpstr>8_Office Theme</vt:lpstr>
      <vt:lpstr>1_Office Theme</vt:lpstr>
      <vt:lpstr>41_Edge</vt:lpstr>
      <vt:lpstr>4_Office Theme</vt:lpstr>
      <vt:lpstr>Title &amp; Bullets</vt:lpstr>
      <vt:lpstr>42_Edge</vt:lpstr>
      <vt:lpstr>43_Edge</vt:lpstr>
      <vt:lpstr>44_Edge</vt:lpstr>
      <vt:lpstr>6_Office Theme</vt:lpstr>
      <vt:lpstr>45_Edge</vt:lpstr>
      <vt:lpstr>Office 佈景主題</vt:lpstr>
      <vt:lpstr>47_Edge</vt:lpstr>
      <vt:lpstr>5_Office Theme</vt:lpstr>
      <vt:lpstr>48_Edge</vt:lpstr>
      <vt:lpstr>49_Edge</vt:lpstr>
      <vt:lpstr>50_Edge</vt:lpstr>
      <vt:lpstr>51_Edge</vt:lpstr>
      <vt:lpstr>52_Edge</vt:lpstr>
      <vt:lpstr>53_Edge</vt:lpstr>
      <vt:lpstr>56_Edge</vt:lpstr>
      <vt:lpstr>57_Edge</vt:lpstr>
      <vt:lpstr>58_Edge</vt:lpstr>
      <vt:lpstr>59_Edge</vt:lpstr>
      <vt:lpstr>46_Edge</vt:lpstr>
      <vt:lpstr>54_Edge</vt:lpstr>
      <vt:lpstr>55_Edge</vt:lpstr>
      <vt:lpstr>60_Edge</vt:lpstr>
      <vt:lpstr>61_Edge</vt:lpstr>
      <vt:lpstr>62_Edge</vt:lpstr>
      <vt:lpstr>63_Edge</vt:lpstr>
      <vt:lpstr>1_Safari 2</vt:lpstr>
      <vt:lpstr>64_Edge</vt:lpstr>
      <vt:lpstr>65_Edge</vt:lpstr>
      <vt:lpstr>66_Edge</vt:lpstr>
      <vt:lpstr>67_Edge</vt:lpstr>
      <vt:lpstr>68_Edge</vt:lpstr>
      <vt:lpstr>69_Edge</vt:lpstr>
      <vt:lpstr>70_Edge</vt:lpstr>
      <vt:lpstr>71_Edge</vt:lpstr>
      <vt:lpstr>3_Office Theme</vt:lpstr>
      <vt:lpstr>72_Edge</vt:lpstr>
      <vt:lpstr>73_Edge</vt:lpstr>
      <vt:lpstr>74_Edge</vt:lpstr>
      <vt:lpstr>75_Edge</vt:lpstr>
      <vt:lpstr>76_Edge</vt:lpstr>
      <vt:lpstr>77_Edge</vt:lpstr>
      <vt:lpstr>78_Edge</vt:lpstr>
      <vt:lpstr>79_Edge</vt:lpstr>
      <vt:lpstr>80_Edge</vt:lpstr>
      <vt:lpstr>81_Edge</vt:lpstr>
      <vt:lpstr>82_Edge</vt:lpstr>
      <vt:lpstr>83_Edge</vt:lpstr>
      <vt:lpstr>84_Edge</vt:lpstr>
      <vt:lpstr>85_Edge</vt:lpstr>
      <vt:lpstr>86_Edge</vt:lpstr>
      <vt:lpstr>87_Edge</vt:lpstr>
      <vt:lpstr>88_Edge</vt:lpstr>
      <vt:lpstr>89_Edge</vt:lpstr>
      <vt:lpstr>9_Office Theme</vt:lpstr>
      <vt:lpstr>90_Edge</vt:lpstr>
      <vt:lpstr>91_Edge</vt:lpstr>
      <vt:lpstr>92_Edge</vt:lpstr>
      <vt:lpstr>93_Edge</vt:lpstr>
      <vt:lpstr>94_Edge</vt:lpstr>
      <vt:lpstr>95_Edge</vt:lpstr>
      <vt:lpstr>96_Edge</vt:lpstr>
      <vt:lpstr>97_Edge</vt:lpstr>
      <vt:lpstr>98_Edge</vt:lpstr>
      <vt:lpstr>99_Edge</vt:lpstr>
      <vt:lpstr>100_Edge</vt:lpstr>
      <vt:lpstr>101_Edge</vt:lpstr>
      <vt:lpstr>102_Edge</vt:lpstr>
      <vt:lpstr>103_Edge</vt:lpstr>
      <vt:lpstr>10_Office Theme</vt:lpstr>
      <vt:lpstr>11_Office Theme</vt:lpstr>
      <vt:lpstr>104_Edge</vt:lpstr>
      <vt:lpstr>12_Office Theme</vt:lpstr>
      <vt:lpstr>1_Title &amp; Bullets</vt:lpstr>
      <vt:lpstr>105_Edge</vt:lpstr>
      <vt:lpstr>106_Edge</vt:lpstr>
      <vt:lpstr>107_Edge</vt:lpstr>
      <vt:lpstr>13_Office Theme</vt:lpstr>
      <vt:lpstr>108_Edge</vt:lpstr>
      <vt:lpstr>1_Office 佈景主題</vt:lpstr>
      <vt:lpstr>109_Edge</vt:lpstr>
      <vt:lpstr>14_Office Theme</vt:lpstr>
      <vt:lpstr>110_Edge</vt:lpstr>
      <vt:lpstr>111_Edge</vt:lpstr>
      <vt:lpstr>112_Edge</vt:lpstr>
      <vt:lpstr>113_Edge</vt:lpstr>
      <vt:lpstr>114_Edge</vt:lpstr>
      <vt:lpstr>115_Edge</vt:lpstr>
      <vt:lpstr>116_Edge</vt:lpstr>
      <vt:lpstr>117_Edge</vt:lpstr>
      <vt:lpstr>118_Edge</vt:lpstr>
      <vt:lpstr>119_Edge</vt:lpstr>
      <vt:lpstr>120_Edge</vt:lpstr>
      <vt:lpstr>121_Edge</vt:lpstr>
      <vt:lpstr>122_Edge</vt:lpstr>
      <vt:lpstr>123_Edge</vt:lpstr>
      <vt:lpstr>124_Edge</vt:lpstr>
      <vt:lpstr>125_Edge</vt:lpstr>
      <vt:lpstr>126_Edge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Nastaran Hajinazar</cp:lastModifiedBy>
  <cp:revision>409</cp:revision>
  <cp:lastPrinted>2016-10-11T15:36:59Z</cp:lastPrinted>
  <dcterms:created xsi:type="dcterms:W3CDTF">2015-12-16T20:28:52Z</dcterms:created>
  <dcterms:modified xsi:type="dcterms:W3CDTF">2020-08-07T19:37:55Z</dcterms:modified>
  <cp:category/>
</cp:coreProperties>
</file>